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9" r:id="rId4"/>
    <p:sldId id="263" r:id="rId5"/>
    <p:sldId id="259" r:id="rId6"/>
    <p:sldId id="261" r:id="rId7"/>
    <p:sldId id="262" r:id="rId8"/>
    <p:sldId id="264" r:id="rId9"/>
    <p:sldId id="265" r:id="rId10"/>
    <p:sldId id="258" r:id="rId11"/>
    <p:sldId id="275" r:id="rId12"/>
    <p:sldId id="276" r:id="rId13"/>
    <p:sldId id="267" r:id="rId14"/>
    <p:sldId id="266" r:id="rId15"/>
    <p:sldId id="277" r:id="rId16"/>
    <p:sldId id="278" r:id="rId17"/>
    <p:sldId id="27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CACA"/>
    <a:srgbClr val="B6D4D3"/>
    <a:srgbClr val="BF9233"/>
    <a:srgbClr val="D7A439"/>
    <a:srgbClr val="E4AF3D"/>
    <a:srgbClr val="E79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55"/>
    <p:restoredTop sz="94759"/>
  </p:normalViewPr>
  <p:slideViewPr>
    <p:cSldViewPr snapToGrid="0">
      <p:cViewPr varScale="1">
        <p:scale>
          <a:sx n="75" d="100"/>
          <a:sy n="75" d="100"/>
        </p:scale>
        <p:origin x="192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7A473-4AD7-D349-ACC5-83FA13159B17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B7327-FA30-0F49-BBE3-B2D0DB3B05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36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B7327-FA30-0F49-BBE3-B2D0DB3B051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679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8577C-1700-32B7-1F26-2B3890321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D4BA001-1842-BE75-F082-A240082F4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B70191-2197-9EA7-4D5A-7569CA3A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C49B57-029A-8730-4CE7-E8EBC0B5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1761FE-6343-B348-9444-65F5D0BF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61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18B17-106D-9663-421B-5F5F24D9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A72F6B-03A8-E906-764D-8995467C6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476726-C5DE-30FA-765F-2EDF7A00B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E37139-C6F4-7321-172F-0CD31E31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2C1B48-8B8F-3368-CA07-6702AB4E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57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76955DE-D67C-0B76-7396-75F57E11A3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E52FC16-15E1-3CC4-E358-8BD6998EE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5AAD36-98DB-60AD-CF0A-B7589FC0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BC8D7F-2D09-6662-57B3-63C48033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B6336-A48D-46E4-2663-9A77C8B8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14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C6DDE-20CE-959B-82E5-2D3FA9DE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FFB4D9-BFBC-4CD0-168C-434B0BC16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657B2D-E813-AF3B-64A0-C00ABBB0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769110-2098-9FC8-2182-179585CF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485B55-E9E0-2A3A-71FF-297E7263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704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6E03F-A764-A9C1-020D-A031DCD5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1C7F83-8579-6DE3-CA77-AA90A8FDF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58075E-B233-B92A-E36F-64864A4B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5F5A7D-7A6C-13DE-4159-3527BC4B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495052-7628-2477-4DAB-92E33E9A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47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255B1B-8883-2E88-AAE2-793AD05A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EEC4B2-291E-3971-A144-F45A56069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79ED89-2DC6-E9D6-729C-2C0D610DA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19AA07-6DA3-102D-189E-6CC1EAD8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EE967AC-D499-7472-7344-C74545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FB2896-D83D-4082-C33C-2A6E8C3B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20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2F5D6-D1EE-DB09-A2A1-19F4DF16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91E3F7-CE86-72DD-1384-ACE30F046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7B60B2-4D4E-9682-E5EC-5BAA65151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48F989F-2509-22D3-DBD8-141B9AAFB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50918D3-3BC6-E01A-DE50-D1825499D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5136954-C250-C689-B24B-D5F01977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802110A-2AB1-4267-C698-C3A8ECF2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4FBB271-A699-A3E1-0A58-23AC2DC1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06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91B2B-1E0E-BF1C-93A7-E2D63864B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80D0C4-60A6-FCA7-504F-C4FF2956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927522-BDD8-FC65-250A-6651C4CAF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CEE56F8-0A79-A71E-14D0-131F90E8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328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7EBAED7-CFA2-7E58-6EC8-7DC446AC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EC6EED5-1E30-056A-1DEF-BE681A17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A4B18A-7E69-143D-5414-CAD486F2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126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450F0-3962-21F2-87C2-B3DD8EC1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05CE52-FC89-9DE5-E064-99B769B8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ECE00C-BD7A-F366-06ED-C8A9CF1A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25436B-F02E-5205-F000-D783DDE8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AF3079-ACD6-1AC6-A0A8-AFEB70416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D1DFBD-D19B-CAD8-3445-E49819778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00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B3BEF-80C3-10BC-71FE-5F7434E0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B28ABD4-F0AA-336A-151B-B4A32303C9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0C5B62-E2E4-044F-D492-CEEA965F2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36AEC2-7B2B-E025-CBE9-CBB5D0D3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AF4344-1931-DDD8-B3FE-EF60A3DC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8FB700-ED0A-6FE9-B3FA-7DB7948A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022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EEBA6B-E3EB-0CD6-CFA6-6E6148302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CB8BDE-46B5-0DB3-44E3-1352180E8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6710F8-A142-DE58-EAAE-8D29DF61C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1C9D8D-ABBB-1946-B760-468B15BE2784}" type="datetimeFigureOut">
              <a:rPr lang="nl-NL" smtClean="0"/>
              <a:t>24-03-2026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770C95-A602-13DB-44FB-FC3FDDCF3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FB9197-F193-5D53-7D6D-1FA176030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61E5CC-2D66-C544-9BD6-E4C0D06DC1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11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2B64D-2D32-EACB-20D2-37B8C0B56E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52E2258-2B1A-BB8E-C8D1-9DBE151561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A859B5-70B6-3534-C1D2-61A8C082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3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AECACA"/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BF92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BBCBD-B954-A2AB-6975-A5A0369C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Hoe ontstaat Anorexia Nervosa?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425A621-FC8B-C701-2A78-F35C60E84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4650" y="2096294"/>
            <a:ext cx="3822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1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A1B69-2073-7938-2A5B-D4C63E16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50817AF-AF99-BD1E-9CA3-C6106BD5F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6458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D41AB-8EE4-CFBC-556D-923A9B83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662940A-65CB-531E-EA0E-E15CE2305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6953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DD920-3DDD-0A25-D975-7A5B59798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1C05E-99B2-41FD-16E0-D9D0AE019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Ouders en kinderen: partners, geen toeschouwers</a:t>
            </a:r>
            <a:r>
              <a:rPr lang="nl-NL" dirty="0">
                <a:effectLst/>
              </a:rPr>
              <a:t> </a:t>
            </a:r>
            <a:endParaRPr lang="nl-NL" dirty="0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E1C1F863-F541-7CB2-DE71-7BA02ED893A8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Ouders vaak buitengesloten van zorgproces</a:t>
            </a:r>
          </a:p>
          <a:p>
            <a:pPr lvl="0"/>
            <a:r>
              <a:rPr lang="nl-NL" dirty="0"/>
              <a:t>Gezinsgerichte modellen (FBT, </a:t>
            </a:r>
            <a:r>
              <a:rPr lang="nl-NL" dirty="0" err="1"/>
              <a:t>Maudsley</a:t>
            </a:r>
            <a:r>
              <a:rPr lang="nl-NL" dirty="0"/>
              <a:t>) bewezen effectief</a:t>
            </a:r>
          </a:p>
          <a:p>
            <a:pPr lvl="0"/>
            <a:r>
              <a:rPr lang="nl-NL" dirty="0"/>
              <a:t>Ervaringsdeskundigen &amp; inzet AB versterken herstel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F399DCA-1FFB-CAC9-130B-C86033463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6926"/>
            <a:ext cx="4131926" cy="1551074"/>
          </a:xfrm>
          <a:prstGeom prst="rect">
            <a:avLst/>
          </a:prstGeom>
        </p:spPr>
      </p:pic>
      <p:pic>
        <p:nvPicPr>
          <p:cNvPr id="4098" name="Picture 2" descr="K-EET - Nederlandse Academie voor Eetstoornissen">
            <a:extLst>
              <a:ext uri="{FF2B5EF4-FFF2-40B4-BE49-F238E27FC236}">
                <a16:creationId xmlns:a16="http://schemas.microsoft.com/office/drawing/2014/main" id="{0C12032F-064C-ADC7-675E-3D070F11C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11"/>
          <a:stretch>
            <a:fillRect/>
          </a:stretch>
        </p:blipFill>
        <p:spPr bwMode="auto">
          <a:xfrm>
            <a:off x="9582855" y="5187950"/>
            <a:ext cx="2609145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FBFA64A-3211-A522-F6CD-D01D63C06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385" y="3727450"/>
            <a:ext cx="415722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47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49EEE-C1B0-055F-91EB-2417F3ED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417C02-5FD1-A4B7-4D3A-11FFA1EDE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D1F0B4-8A02-D531-962A-68AA05C36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5918C-0659-28E0-13C6-662D0E51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8CDFDF-BBBB-425C-A09F-E6C73C576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7B5F7D-311A-F896-DA42-D2AE61893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050" name="Picture 2" descr="Ixta Noa Harderwijk | Harderwijk">
            <a:extLst>
              <a:ext uri="{FF2B5EF4-FFF2-40B4-BE49-F238E27FC236}">
                <a16:creationId xmlns:a16="http://schemas.microsoft.com/office/drawing/2014/main" id="{24AC21DE-5756-A53D-4BFF-CBE523CF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40" y="3139440"/>
            <a:ext cx="3718560" cy="37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rken bij Human Concern">
            <a:extLst>
              <a:ext uri="{FF2B5EF4-FFF2-40B4-BE49-F238E27FC236}">
                <a16:creationId xmlns:a16="http://schemas.microsoft.com/office/drawing/2014/main" id="{18084543-1C97-626E-2F87-AFD8AAEA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20" y="3853656"/>
            <a:ext cx="6380419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83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46C380-8E43-A367-E6DC-C1C26751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Do’s and Don’ts</a:t>
            </a:r>
          </a:p>
        </p:txBody>
      </p:sp>
      <p:pic>
        <p:nvPicPr>
          <p:cNvPr id="1026" name="Picture 2" descr="Whatever you do, don't do 'Dos and Don'ts' - Just Health and Safety –  Ethical, Legal and Chartered Health Safety Consultancy">
            <a:extLst>
              <a:ext uri="{FF2B5EF4-FFF2-40B4-BE49-F238E27FC236}">
                <a16:creationId xmlns:a16="http://schemas.microsoft.com/office/drawing/2014/main" id="{8715D174-4719-3DE1-5C5B-994E20D070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r="1" b="8088"/>
          <a:stretch>
            <a:fillRect/>
          </a:stretch>
        </p:blipFill>
        <p:spPr bwMode="auto">
          <a:xfrm>
            <a:off x="0" y="-429"/>
            <a:ext cx="12192000" cy="68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36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D04D4-7011-3DE4-E981-DCBDFF8E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97C0CD-61B0-3B75-9742-4D0A6A9FF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B2429D-295E-E2A6-B09D-83A93546C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8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84539-6065-235A-8442-7864CE17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7FF636-7E54-4529-18B4-029DB80AE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2F4422-6533-6714-2CAB-4DDAA0CEC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04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5822BA-0D0D-AE77-70EA-FD0F9674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740C07-847E-31D1-E2D0-85123F478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2347BA-EA6C-9E31-8352-08B24D5C8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2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7512D-078D-56FD-3AE6-31CBFC0C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DD15C5-8A21-C0CF-9ACF-D667C5388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DBE13A-0CAB-5421-42A9-105C25453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95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BF923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D23C3-EE54-0C6C-B0FB-1B847A86B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Hoe werkt een eetstoornis?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4C8A0A2-E2BE-C8DC-BCAD-6A1FA064E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3700" y="2102644"/>
            <a:ext cx="37846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27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CB076-B6E7-BABD-97D5-AAB6F50A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224291-B2EE-0DFC-7833-667DEC93F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7688CC-6BA3-918C-29A4-4CB4B4CE3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22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71CFD-FDD0-C2FD-5382-82F8C3B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5967A6-031F-90EE-82F3-A0A15F5C1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DD14B3-278D-D67D-AD6B-BFDC5911F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70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BE6BEA-1912-1255-590F-9D3A822B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2B397F-0158-9B4C-EFF0-D36E60FAD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9039A4-59A0-0442-1525-ED2EEEEC4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8640D-004B-2314-761A-FF947F51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96E718-2149-3406-DEF2-9E7C4A13E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EFFD41-658C-6448-B124-E708CD52E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5965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E573799B5AE479E46569A94A7B5DA" ma:contentTypeVersion="14" ma:contentTypeDescription="Een nieuw document maken." ma:contentTypeScope="" ma:versionID="72d630d2678585c831b77b0b41696cd2">
  <xsd:schema xmlns:xsd="http://www.w3.org/2001/XMLSchema" xmlns:xs="http://www.w3.org/2001/XMLSchema" xmlns:p="http://schemas.microsoft.com/office/2006/metadata/properties" xmlns:ns2="c9a99677-b424-4f2c-821c-46a86545b44a" xmlns:ns3="5c515853-e1b8-4db7-ac05-ba63d68cd247" targetNamespace="http://schemas.microsoft.com/office/2006/metadata/properties" ma:root="true" ma:fieldsID="6f19fb893fa09702650f06db9d405aa2" ns2:_="" ns3:_="">
    <xsd:import namespace="c9a99677-b424-4f2c-821c-46a86545b44a"/>
    <xsd:import namespace="5c515853-e1b8-4db7-ac05-ba63d68cd2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99677-b424-4f2c-821c-46a86545b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3f040f9c-e607-4b07-bc94-32797ce93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515853-e1b8-4db7-ac05-ba63d68cd24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6bd0a39-1275-40c7-ae6c-e4e6a13d954c}" ma:internalName="TaxCatchAll" ma:showField="CatchAllData" ma:web="5c515853-e1b8-4db7-ac05-ba63d68cd2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515853-e1b8-4db7-ac05-ba63d68cd247" xsi:nil="true"/>
    <lcf76f155ced4ddcb4097134ff3c332f xmlns="c9a99677-b424-4f2c-821c-46a86545b4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781BAC3-0C16-45C9-B9AC-0FC3153CE259}"/>
</file>

<file path=customXml/itemProps2.xml><?xml version="1.0" encoding="utf-8"?>
<ds:datastoreItem xmlns:ds="http://schemas.openxmlformats.org/officeDocument/2006/customXml" ds:itemID="{25ABF567-9359-460A-9ECD-B6874693F823}"/>
</file>

<file path=customXml/itemProps3.xml><?xml version="1.0" encoding="utf-8"?>
<ds:datastoreItem xmlns:ds="http://schemas.openxmlformats.org/officeDocument/2006/customXml" ds:itemID="{F5122339-D8ED-4B5E-89C6-1AB89306265D}"/>
</file>

<file path=docProps/app.xml><?xml version="1.0" encoding="utf-8"?>
<Properties xmlns="http://schemas.openxmlformats.org/officeDocument/2006/extended-properties" xmlns:vt="http://schemas.openxmlformats.org/officeDocument/2006/docPropsVTypes">
  <TotalTime>4145</TotalTime>
  <Words>42</Words>
  <Application>Microsoft Macintosh PowerPoint</Application>
  <PresentationFormat>Breedbeeld</PresentationFormat>
  <Paragraphs>8</Paragraphs>
  <Slides>17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Hoe werkt een eetstoornis?</vt:lpstr>
      <vt:lpstr>PowerPoint-presentatie</vt:lpstr>
      <vt:lpstr>PowerPoint-presentatie</vt:lpstr>
      <vt:lpstr>PowerPoint-presentatie</vt:lpstr>
      <vt:lpstr>PowerPoint-presentatie</vt:lpstr>
      <vt:lpstr>Hoe ontstaat Anorexia Nervosa?</vt:lpstr>
      <vt:lpstr>PowerPoint-presentatie</vt:lpstr>
      <vt:lpstr>PowerPoint-presentatie</vt:lpstr>
      <vt:lpstr>Ouders en kinderen: partners, geen toeschouwers </vt:lpstr>
      <vt:lpstr>PowerPoint-presentatie</vt:lpstr>
      <vt:lpstr>PowerPoint-presentatie</vt:lpstr>
      <vt:lpstr>Do’s and Don’ts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Diana Steenbakkers</dc:creator>
  <cp:lastModifiedBy>Diana Steenbakkers</cp:lastModifiedBy>
  <cp:revision>6</cp:revision>
  <cp:lastPrinted>2026-03-22T10:17:26Z</cp:lastPrinted>
  <dcterms:created xsi:type="dcterms:W3CDTF">2026-03-22T09:35:00Z</dcterms:created>
  <dcterms:modified xsi:type="dcterms:W3CDTF">2026-03-25T07:03:33Z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0x01010031AE573799B5AE479E46569A94A7B5DA</vt:lpwstr>
  </property>
</Properties>
</file>