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443" r:id="rId2"/>
    <p:sldId id="445" r:id="rId3"/>
    <p:sldId id="444" r:id="rId4"/>
    <p:sldId id="435" r:id="rId5"/>
    <p:sldId id="447" r:id="rId6"/>
    <p:sldId id="448" r:id="rId7"/>
    <p:sldId id="446" r:id="rId8"/>
    <p:sldId id="426" r:id="rId9"/>
    <p:sldId id="427" r:id="rId10"/>
    <p:sldId id="432" r:id="rId11"/>
    <p:sldId id="421" r:id="rId12"/>
    <p:sldId id="386" r:id="rId13"/>
    <p:sldId id="384" r:id="rId14"/>
    <p:sldId id="385" r:id="rId15"/>
    <p:sldId id="440" r:id="rId16"/>
    <p:sldId id="387" r:id="rId17"/>
    <p:sldId id="395" r:id="rId18"/>
    <p:sldId id="378" r:id="rId19"/>
    <p:sldId id="397" r:id="rId20"/>
    <p:sldId id="438" r:id="rId21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B96D76-C68B-6E05-25DC-AE5060BADACE}" name="Patricia Bos" initials="PB" userId="S::info@patriciabos.nl::67c1bd84-4464-4714-86f9-566345021122" providerId="AD"/>
  <p188:author id="{E8687E86-8B5E-A662-4993-F7205E8EB159}" name="Levi Tielemans - Scale Advies" initials="LTSA" userId="S::levi.tielemans@scaleadvies.nl::4d90d6ee-7c81-4c4e-a257-626886716d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96D"/>
    <a:srgbClr val="2A3C6F"/>
    <a:srgbClr val="163470"/>
    <a:srgbClr val="6EC7D6"/>
    <a:srgbClr val="DA0000"/>
    <a:srgbClr val="B3D2C3"/>
    <a:srgbClr val="2455B6"/>
    <a:srgbClr val="E2EBED"/>
    <a:srgbClr val="EA572A"/>
    <a:srgbClr val="FDE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DE66C3-A8EE-45CD-9631-2C4EE51F8464}" v="18" dt="2026-03-31T07:39:40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56"/>
    <p:restoredTop sz="82825" autoAdjust="0"/>
  </p:normalViewPr>
  <p:slideViewPr>
    <p:cSldViewPr snapToGrid="0">
      <p:cViewPr varScale="1">
        <p:scale>
          <a:sx n="71" d="100"/>
          <a:sy n="71" d="100"/>
        </p:scale>
        <p:origin x="826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2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Bos" userId="67c1bd84-4464-4714-86f9-566345021122" providerId="ADAL" clId="{734538C4-96D4-4E80-A755-D447E0100758}"/>
    <pc:docChg chg="undo custSel addSld delSld modSld sldOrd">
      <pc:chgData name="Patricia Bos" userId="67c1bd84-4464-4714-86f9-566345021122" providerId="ADAL" clId="{734538C4-96D4-4E80-A755-D447E0100758}" dt="2026-03-31T07:45:04.120" v="2314" actId="20577"/>
      <pc:docMkLst>
        <pc:docMk/>
      </pc:docMkLst>
      <pc:sldChg chg="addSp delSp modSp mod">
        <pc:chgData name="Patricia Bos" userId="67c1bd84-4464-4714-86f9-566345021122" providerId="ADAL" clId="{734538C4-96D4-4E80-A755-D447E0100758}" dt="2026-03-31T07:42:56.807" v="2224" actId="1076"/>
        <pc:sldMkLst>
          <pc:docMk/>
          <pc:sldMk cId="800123681" sldId="387"/>
        </pc:sldMkLst>
        <pc:spChg chg="mod">
          <ac:chgData name="Patricia Bos" userId="67c1bd84-4464-4714-86f9-566345021122" providerId="ADAL" clId="{734538C4-96D4-4E80-A755-D447E0100758}" dt="2026-03-31T07:42:56.807" v="2224" actId="1076"/>
          <ac:spMkLst>
            <pc:docMk/>
            <pc:sldMk cId="800123681" sldId="387"/>
            <ac:spMk id="10" creationId="{390A2097-021E-DD80-C83E-B50A1B671B1D}"/>
          </ac:spMkLst>
        </pc:spChg>
        <pc:graphicFrameChg chg="add mod modGraphic">
          <ac:chgData name="Patricia Bos" userId="67c1bd84-4464-4714-86f9-566345021122" providerId="ADAL" clId="{734538C4-96D4-4E80-A755-D447E0100758}" dt="2026-03-31T07:42:53.668" v="2223" actId="1076"/>
          <ac:graphicFrameMkLst>
            <pc:docMk/>
            <pc:sldMk cId="800123681" sldId="387"/>
            <ac:graphicFrameMk id="5" creationId="{90AB4A49-AB08-19EB-B000-854221713E59}"/>
          </ac:graphicFrameMkLst>
        </pc:graphicFrameChg>
        <pc:graphicFrameChg chg="add del mod">
          <ac:chgData name="Patricia Bos" userId="67c1bd84-4464-4714-86f9-566345021122" providerId="ADAL" clId="{734538C4-96D4-4E80-A755-D447E0100758}" dt="2026-03-31T07:40:45.660" v="2178" actId="478"/>
          <ac:graphicFrameMkLst>
            <pc:docMk/>
            <pc:sldMk cId="800123681" sldId="387"/>
            <ac:graphicFrameMk id="18" creationId="{775A4ACF-8EBA-BBC5-A295-B37E0A743045}"/>
          </ac:graphicFrameMkLst>
        </pc:graphicFrameChg>
      </pc:sldChg>
      <pc:sldChg chg="modSp mod">
        <pc:chgData name="Patricia Bos" userId="67c1bd84-4464-4714-86f9-566345021122" providerId="ADAL" clId="{734538C4-96D4-4E80-A755-D447E0100758}" dt="2026-03-17T10:00:10.331" v="1612" actId="20577"/>
        <pc:sldMkLst>
          <pc:docMk/>
          <pc:sldMk cId="2016753816" sldId="395"/>
        </pc:sldMkLst>
        <pc:graphicFrameChg chg="mod modGraphic">
          <ac:chgData name="Patricia Bos" userId="67c1bd84-4464-4714-86f9-566345021122" providerId="ADAL" clId="{734538C4-96D4-4E80-A755-D447E0100758}" dt="2026-03-17T10:00:10.331" v="1612" actId="20577"/>
          <ac:graphicFrameMkLst>
            <pc:docMk/>
            <pc:sldMk cId="2016753816" sldId="395"/>
            <ac:graphicFrameMk id="6" creationId="{7E755C7B-67A6-AA22-2CD5-78ACFEBDAB67}"/>
          </ac:graphicFrameMkLst>
        </pc:graphicFrameChg>
      </pc:sldChg>
      <pc:sldChg chg="addSp delSp modSp mod ord">
        <pc:chgData name="Patricia Bos" userId="67c1bd84-4464-4714-86f9-566345021122" providerId="ADAL" clId="{734538C4-96D4-4E80-A755-D447E0100758}" dt="2026-03-17T09:50:12.205" v="1507" actId="1076"/>
        <pc:sldMkLst>
          <pc:docMk/>
          <pc:sldMk cId="160489528" sldId="426"/>
        </pc:sldMkLst>
        <pc:spChg chg="mod">
          <ac:chgData name="Patricia Bos" userId="67c1bd84-4464-4714-86f9-566345021122" providerId="ADAL" clId="{734538C4-96D4-4E80-A755-D447E0100758}" dt="2026-03-17T09:35:42.782" v="584" actId="1076"/>
          <ac:spMkLst>
            <pc:docMk/>
            <pc:sldMk cId="160489528" sldId="426"/>
            <ac:spMk id="2" creationId="{6C73CC8A-369B-5214-5956-418B461FA2F9}"/>
          </ac:spMkLst>
        </pc:spChg>
        <pc:spChg chg="add mod">
          <ac:chgData name="Patricia Bos" userId="67c1bd84-4464-4714-86f9-566345021122" providerId="ADAL" clId="{734538C4-96D4-4E80-A755-D447E0100758}" dt="2026-03-17T09:50:12.205" v="1507" actId="1076"/>
          <ac:spMkLst>
            <pc:docMk/>
            <pc:sldMk cId="160489528" sldId="426"/>
            <ac:spMk id="21" creationId="{B4B450E8-D649-60B5-5790-5CFB77C9A47B}"/>
          </ac:spMkLst>
        </pc:spChg>
        <pc:picChg chg="mod">
          <ac:chgData name="Patricia Bos" userId="67c1bd84-4464-4714-86f9-566345021122" providerId="ADAL" clId="{734538C4-96D4-4E80-A755-D447E0100758}" dt="2026-03-17T09:49:59.022" v="1503" actId="1076"/>
          <ac:picMkLst>
            <pc:docMk/>
            <pc:sldMk cId="160489528" sldId="426"/>
            <ac:picMk id="9" creationId="{56C23B1D-8704-8B3F-2F7A-96D91185F863}"/>
          </ac:picMkLst>
        </pc:picChg>
      </pc:sldChg>
      <pc:sldChg chg="ord">
        <pc:chgData name="Patricia Bos" userId="67c1bd84-4464-4714-86f9-566345021122" providerId="ADAL" clId="{734538C4-96D4-4E80-A755-D447E0100758}" dt="2026-03-17T09:35:50.029" v="586"/>
        <pc:sldMkLst>
          <pc:docMk/>
          <pc:sldMk cId="3155923987" sldId="432"/>
        </pc:sldMkLst>
      </pc:sldChg>
      <pc:sldChg chg="addSp modSp mod">
        <pc:chgData name="Patricia Bos" userId="67c1bd84-4464-4714-86f9-566345021122" providerId="ADAL" clId="{734538C4-96D4-4E80-A755-D447E0100758}" dt="2026-03-17T09:28:01.642" v="418" actId="1076"/>
        <pc:sldMkLst>
          <pc:docMk/>
          <pc:sldMk cId="3677541805" sldId="435"/>
        </pc:sldMkLst>
        <pc:spChg chg="mod">
          <ac:chgData name="Patricia Bos" userId="67c1bd84-4464-4714-86f9-566345021122" providerId="ADAL" clId="{734538C4-96D4-4E80-A755-D447E0100758}" dt="2026-03-17T09:27:58.025" v="417" actId="1076"/>
          <ac:spMkLst>
            <pc:docMk/>
            <pc:sldMk cId="3677541805" sldId="435"/>
            <ac:spMk id="18" creationId="{C52D0E0E-D9CB-7D19-16B7-07355C479BCA}"/>
          </ac:spMkLst>
        </pc:spChg>
        <pc:picChg chg="add mod">
          <ac:chgData name="Patricia Bos" userId="67c1bd84-4464-4714-86f9-566345021122" providerId="ADAL" clId="{734538C4-96D4-4E80-A755-D447E0100758}" dt="2026-03-17T09:28:01.642" v="418" actId="1076"/>
          <ac:picMkLst>
            <pc:docMk/>
            <pc:sldMk cId="3677541805" sldId="435"/>
            <ac:picMk id="5" creationId="{FBD35848-5AA2-4366-A87D-AAFD5184A90D}"/>
          </ac:picMkLst>
        </pc:picChg>
      </pc:sldChg>
      <pc:sldChg chg="modSp mod">
        <pc:chgData name="Patricia Bos" userId="67c1bd84-4464-4714-86f9-566345021122" providerId="ADAL" clId="{734538C4-96D4-4E80-A755-D447E0100758}" dt="2026-03-31T07:45:04.120" v="2314" actId="20577"/>
        <pc:sldMkLst>
          <pc:docMk/>
          <pc:sldMk cId="2220522125" sldId="440"/>
        </pc:sldMkLst>
        <pc:spChg chg="mod">
          <ac:chgData name="Patricia Bos" userId="67c1bd84-4464-4714-86f9-566345021122" providerId="ADAL" clId="{734538C4-96D4-4E80-A755-D447E0100758}" dt="2026-03-31T07:45:04.120" v="2314" actId="20577"/>
          <ac:spMkLst>
            <pc:docMk/>
            <pc:sldMk cId="2220522125" sldId="440"/>
            <ac:spMk id="2" creationId="{08C329CD-46EB-4209-C08C-CD29A0644908}"/>
          </ac:spMkLst>
        </pc:spChg>
        <pc:spChg chg="mod">
          <ac:chgData name="Patricia Bos" userId="67c1bd84-4464-4714-86f9-566345021122" providerId="ADAL" clId="{734538C4-96D4-4E80-A755-D447E0100758}" dt="2026-03-31T07:44:32.443" v="2297" actId="1076"/>
          <ac:spMkLst>
            <pc:docMk/>
            <pc:sldMk cId="2220522125" sldId="440"/>
            <ac:spMk id="9" creationId="{953175D8-4D35-503A-14A8-85249B43CE59}"/>
          </ac:spMkLst>
        </pc:spChg>
      </pc:sldChg>
      <pc:sldChg chg="modSp mod">
        <pc:chgData name="Patricia Bos" userId="67c1bd84-4464-4714-86f9-566345021122" providerId="ADAL" clId="{734538C4-96D4-4E80-A755-D447E0100758}" dt="2026-03-17T09:51:13.944" v="1521" actId="20577"/>
        <pc:sldMkLst>
          <pc:docMk/>
          <pc:sldMk cId="1275631118" sldId="443"/>
        </pc:sldMkLst>
        <pc:spChg chg="mod">
          <ac:chgData name="Patricia Bos" userId="67c1bd84-4464-4714-86f9-566345021122" providerId="ADAL" clId="{734538C4-96D4-4E80-A755-D447E0100758}" dt="2026-03-17T09:51:13.944" v="1521" actId="20577"/>
          <ac:spMkLst>
            <pc:docMk/>
            <pc:sldMk cId="1275631118" sldId="443"/>
            <ac:spMk id="3" creationId="{D2054667-8206-3642-8838-93904A7E1E96}"/>
          </ac:spMkLst>
        </pc:spChg>
      </pc:sldChg>
      <pc:sldChg chg="addSp modSp mod ord">
        <pc:chgData name="Patricia Bos" userId="67c1bd84-4464-4714-86f9-566345021122" providerId="ADAL" clId="{734538C4-96D4-4E80-A755-D447E0100758}" dt="2026-03-17T09:23:48.900" v="266" actId="1076"/>
        <pc:sldMkLst>
          <pc:docMk/>
          <pc:sldMk cId="736767554" sldId="444"/>
        </pc:sldMkLst>
        <pc:spChg chg="add mod">
          <ac:chgData name="Patricia Bos" userId="67c1bd84-4464-4714-86f9-566345021122" providerId="ADAL" clId="{734538C4-96D4-4E80-A755-D447E0100758}" dt="2026-03-17T09:23:48.900" v="266" actId="1076"/>
          <ac:spMkLst>
            <pc:docMk/>
            <pc:sldMk cId="736767554" sldId="444"/>
            <ac:spMk id="9" creationId="{83F876DA-2E30-FCB8-7413-526768B81CAB}"/>
          </ac:spMkLst>
        </pc:spChg>
        <pc:spChg chg="mod">
          <ac:chgData name="Patricia Bos" userId="67c1bd84-4464-4714-86f9-566345021122" providerId="ADAL" clId="{734538C4-96D4-4E80-A755-D447E0100758}" dt="2026-03-17T09:23:40.424" v="265" actId="1076"/>
          <ac:spMkLst>
            <pc:docMk/>
            <pc:sldMk cId="736767554" sldId="444"/>
            <ac:spMk id="17" creationId="{FD97DE44-A9C8-4FD7-C70C-7394A054EDF9}"/>
          </ac:spMkLst>
        </pc:spChg>
        <pc:spChg chg="mod">
          <ac:chgData name="Patricia Bos" userId="67c1bd84-4464-4714-86f9-566345021122" providerId="ADAL" clId="{734538C4-96D4-4E80-A755-D447E0100758}" dt="2026-03-17T09:23:12.119" v="258" actId="14100"/>
          <ac:spMkLst>
            <pc:docMk/>
            <pc:sldMk cId="736767554" sldId="444"/>
            <ac:spMk id="18" creationId="{9E839514-9B63-4DAA-82DB-BC94A6D8A59F}"/>
          </ac:spMkLst>
        </pc:spChg>
        <pc:picChg chg="mod">
          <ac:chgData name="Patricia Bos" userId="67c1bd84-4464-4714-86f9-566345021122" providerId="ADAL" clId="{734538C4-96D4-4E80-A755-D447E0100758}" dt="2026-03-17T09:23:33.595" v="264" actId="1076"/>
          <ac:picMkLst>
            <pc:docMk/>
            <pc:sldMk cId="736767554" sldId="444"/>
            <ac:picMk id="10" creationId="{E111D512-DB04-42E6-86DC-0832CFA8A7CE}"/>
          </ac:picMkLst>
        </pc:picChg>
      </pc:sldChg>
      <pc:sldChg chg="addSp delSp modSp mod ord">
        <pc:chgData name="Patricia Bos" userId="67c1bd84-4464-4714-86f9-566345021122" providerId="ADAL" clId="{734538C4-96D4-4E80-A755-D447E0100758}" dt="2026-03-17T09:42:05.435" v="796" actId="20577"/>
        <pc:sldMkLst>
          <pc:docMk/>
          <pc:sldMk cId="3234842373" sldId="445"/>
        </pc:sldMkLst>
        <pc:spChg chg="mod">
          <ac:chgData name="Patricia Bos" userId="67c1bd84-4464-4714-86f9-566345021122" providerId="ADAL" clId="{734538C4-96D4-4E80-A755-D447E0100758}" dt="2026-03-17T09:38:56.019" v="665" actId="1076"/>
          <ac:spMkLst>
            <pc:docMk/>
            <pc:sldMk cId="3234842373" sldId="445"/>
            <ac:spMk id="2" creationId="{AE5DD10D-CB3B-FACF-1F87-F13A46951A4D}"/>
          </ac:spMkLst>
        </pc:spChg>
        <pc:spChg chg="add mod ord">
          <ac:chgData name="Patricia Bos" userId="67c1bd84-4464-4714-86f9-566345021122" providerId="ADAL" clId="{734538C4-96D4-4E80-A755-D447E0100758}" dt="2026-03-17T09:39:12.390" v="669" actId="1076"/>
          <ac:spMkLst>
            <pc:docMk/>
            <pc:sldMk cId="3234842373" sldId="445"/>
            <ac:spMk id="6" creationId="{23CFA2E6-4C33-C1CA-034B-0D99D684CCEC}"/>
          </ac:spMkLst>
        </pc:spChg>
        <pc:spChg chg="add mod">
          <ac:chgData name="Patricia Bos" userId="67c1bd84-4464-4714-86f9-566345021122" providerId="ADAL" clId="{734538C4-96D4-4E80-A755-D447E0100758}" dt="2026-03-17T09:42:05.435" v="796" actId="20577"/>
          <ac:spMkLst>
            <pc:docMk/>
            <pc:sldMk cId="3234842373" sldId="445"/>
            <ac:spMk id="7" creationId="{71F1BE8B-B769-867C-BA49-73D267950FBF}"/>
          </ac:spMkLst>
        </pc:spChg>
        <pc:spChg chg="mod">
          <ac:chgData name="Patricia Bos" userId="67c1bd84-4464-4714-86f9-566345021122" providerId="ADAL" clId="{734538C4-96D4-4E80-A755-D447E0100758}" dt="2026-03-17T09:37:03.355" v="611" actId="1076"/>
          <ac:spMkLst>
            <pc:docMk/>
            <pc:sldMk cId="3234842373" sldId="445"/>
            <ac:spMk id="8" creationId="{1889F007-C027-0C86-880A-2EA740D5C69B}"/>
          </ac:spMkLst>
        </pc:spChg>
        <pc:spChg chg="add mod">
          <ac:chgData name="Patricia Bos" userId="67c1bd84-4464-4714-86f9-566345021122" providerId="ADAL" clId="{734538C4-96D4-4E80-A755-D447E0100758}" dt="2026-03-17T09:38:56.019" v="665" actId="1076"/>
          <ac:spMkLst>
            <pc:docMk/>
            <pc:sldMk cId="3234842373" sldId="445"/>
            <ac:spMk id="10" creationId="{2896A3D6-9515-AF3A-CCE8-74D2BC42C4EC}"/>
          </ac:spMkLst>
        </pc:spChg>
        <pc:spChg chg="mod">
          <ac:chgData name="Patricia Bos" userId="67c1bd84-4464-4714-86f9-566345021122" providerId="ADAL" clId="{734538C4-96D4-4E80-A755-D447E0100758}" dt="2026-03-17T09:39:12.390" v="669" actId="1076"/>
          <ac:spMkLst>
            <pc:docMk/>
            <pc:sldMk cId="3234842373" sldId="445"/>
            <ac:spMk id="17" creationId="{5CBCE73D-44E4-DB35-3CA4-433BDC0EB64B}"/>
          </ac:spMkLst>
        </pc:spChg>
        <pc:spChg chg="mod">
          <ac:chgData name="Patricia Bos" userId="67c1bd84-4464-4714-86f9-566345021122" providerId="ADAL" clId="{734538C4-96D4-4E80-A755-D447E0100758}" dt="2026-03-17T09:39:40.679" v="698" actId="14100"/>
          <ac:spMkLst>
            <pc:docMk/>
            <pc:sldMk cId="3234842373" sldId="445"/>
            <ac:spMk id="18" creationId="{9022B9D7-C10A-D251-589B-E334EF6419A9}"/>
          </ac:spMkLst>
        </pc:spChg>
        <pc:spChg chg="mod ord">
          <ac:chgData name="Patricia Bos" userId="67c1bd84-4464-4714-86f9-566345021122" providerId="ADAL" clId="{734538C4-96D4-4E80-A755-D447E0100758}" dt="2026-03-17T09:39:27.462" v="696" actId="1076"/>
          <ac:spMkLst>
            <pc:docMk/>
            <pc:sldMk cId="3234842373" sldId="445"/>
            <ac:spMk id="19" creationId="{46E46E41-7B2C-263A-0EC0-5D2F25D7AC10}"/>
          </ac:spMkLst>
        </pc:spChg>
        <pc:picChg chg="add mod">
          <ac:chgData name="Patricia Bos" userId="67c1bd84-4464-4714-86f9-566345021122" providerId="ADAL" clId="{734538C4-96D4-4E80-A755-D447E0100758}" dt="2026-03-17T09:39:20.828" v="694" actId="1037"/>
          <ac:picMkLst>
            <pc:docMk/>
            <pc:sldMk cId="3234842373" sldId="445"/>
            <ac:picMk id="5" creationId="{ABA75171-6167-D998-010A-AA073A5C9164}"/>
          </ac:picMkLst>
        </pc:picChg>
        <pc:picChg chg="mod">
          <ac:chgData name="Patricia Bos" userId="67c1bd84-4464-4714-86f9-566345021122" providerId="ADAL" clId="{734538C4-96D4-4E80-A755-D447E0100758}" dt="2026-03-17T09:39:12.390" v="669" actId="1076"/>
          <ac:picMkLst>
            <pc:docMk/>
            <pc:sldMk cId="3234842373" sldId="445"/>
            <ac:picMk id="11" creationId="{AD2FA580-EEE0-0B8B-7595-77F573914579}"/>
          </ac:picMkLst>
        </pc:picChg>
        <pc:picChg chg="add mod">
          <ac:chgData name="Patricia Bos" userId="67c1bd84-4464-4714-86f9-566345021122" providerId="ADAL" clId="{734538C4-96D4-4E80-A755-D447E0100758}" dt="2026-03-17T09:39:48.884" v="700" actId="1076"/>
          <ac:picMkLst>
            <pc:docMk/>
            <pc:sldMk cId="3234842373" sldId="445"/>
            <ac:picMk id="13" creationId="{E1E05A24-A1C6-2ACF-D9A2-518718D4E3E1}"/>
          </ac:picMkLst>
        </pc:picChg>
      </pc:sldChg>
      <pc:sldChg chg="addSp delSp modSp add mod">
        <pc:chgData name="Patricia Bos" userId="67c1bd84-4464-4714-86f9-566345021122" providerId="ADAL" clId="{734538C4-96D4-4E80-A755-D447E0100758}" dt="2026-03-17T09:51:03.748" v="1518" actId="1076"/>
        <pc:sldMkLst>
          <pc:docMk/>
          <pc:sldMk cId="1024009126" sldId="446"/>
        </pc:sldMkLst>
        <pc:spChg chg="add mod">
          <ac:chgData name="Patricia Bos" userId="67c1bd84-4464-4714-86f9-566345021122" providerId="ADAL" clId="{734538C4-96D4-4E80-A755-D447E0100758}" dt="2026-03-17T09:51:03.748" v="1518" actId="1076"/>
          <ac:spMkLst>
            <pc:docMk/>
            <pc:sldMk cId="1024009126" sldId="446"/>
            <ac:spMk id="6" creationId="{13554F3A-65D1-731D-C10A-A0DF83744D60}"/>
          </ac:spMkLst>
        </pc:spChg>
        <pc:spChg chg="mod">
          <ac:chgData name="Patricia Bos" userId="67c1bd84-4464-4714-86f9-566345021122" providerId="ADAL" clId="{734538C4-96D4-4E80-A755-D447E0100758}" dt="2026-03-17T09:50:21.286" v="1508" actId="14100"/>
          <ac:spMkLst>
            <pc:docMk/>
            <pc:sldMk cId="1024009126" sldId="446"/>
            <ac:spMk id="17" creationId="{19080D54-9D75-299F-F53D-539EEFE3DFDE}"/>
          </ac:spMkLst>
        </pc:spChg>
        <pc:picChg chg="add mod">
          <ac:chgData name="Patricia Bos" userId="67c1bd84-4464-4714-86f9-566345021122" providerId="ADAL" clId="{734538C4-96D4-4E80-A755-D447E0100758}" dt="2026-03-17T09:34:17.688" v="556" actId="14100"/>
          <ac:picMkLst>
            <pc:docMk/>
            <pc:sldMk cId="1024009126" sldId="446"/>
            <ac:picMk id="5" creationId="{98803F6A-AC06-9AC6-29B9-BA9223DCDCC6}"/>
          </ac:picMkLst>
        </pc:picChg>
      </pc:sldChg>
      <pc:sldChg chg="addSp delSp modSp add mod">
        <pc:chgData name="Patricia Bos" userId="67c1bd84-4464-4714-86f9-566345021122" providerId="ADAL" clId="{734538C4-96D4-4E80-A755-D447E0100758}" dt="2026-03-31T07:31:54.357" v="1613" actId="14100"/>
        <pc:sldMkLst>
          <pc:docMk/>
          <pc:sldMk cId="3918060615" sldId="447"/>
        </pc:sldMkLst>
        <pc:spChg chg="mod">
          <ac:chgData name="Patricia Bos" userId="67c1bd84-4464-4714-86f9-566345021122" providerId="ADAL" clId="{734538C4-96D4-4E80-A755-D447E0100758}" dt="2026-03-17T09:40:45.979" v="725" actId="6549"/>
          <ac:spMkLst>
            <pc:docMk/>
            <pc:sldMk cId="3918060615" sldId="447"/>
            <ac:spMk id="2" creationId="{28B4FC06-878F-DE84-BC49-8AF5EFA29E72}"/>
          </ac:spMkLst>
        </pc:spChg>
        <pc:spChg chg="add mod">
          <ac:chgData name="Patricia Bos" userId="67c1bd84-4464-4714-86f9-566345021122" providerId="ADAL" clId="{734538C4-96D4-4E80-A755-D447E0100758}" dt="2026-03-17T09:49:05.492" v="1486" actId="1076"/>
          <ac:spMkLst>
            <pc:docMk/>
            <pc:sldMk cId="3918060615" sldId="447"/>
            <ac:spMk id="6" creationId="{98F319F4-0265-7FCA-2032-B9DDA1A5073F}"/>
          </ac:spMkLst>
        </pc:spChg>
        <pc:spChg chg="mod">
          <ac:chgData name="Patricia Bos" userId="67c1bd84-4464-4714-86f9-566345021122" providerId="ADAL" clId="{734538C4-96D4-4E80-A755-D447E0100758}" dt="2026-03-31T07:31:54.357" v="1613" actId="14100"/>
          <ac:spMkLst>
            <pc:docMk/>
            <pc:sldMk cId="3918060615" sldId="447"/>
            <ac:spMk id="18" creationId="{B063C5A8-944A-E7A7-5822-367DB1324044}"/>
          </ac:spMkLst>
        </pc:spChg>
        <pc:picChg chg="mod">
          <ac:chgData name="Patricia Bos" userId="67c1bd84-4464-4714-86f9-566345021122" providerId="ADAL" clId="{734538C4-96D4-4E80-A755-D447E0100758}" dt="2026-03-17T09:47:13.733" v="1373" actId="14100"/>
          <ac:picMkLst>
            <pc:docMk/>
            <pc:sldMk cId="3918060615" sldId="447"/>
            <ac:picMk id="5" creationId="{EB72D90B-5EBB-79FA-6611-235345D879AB}"/>
          </ac:picMkLst>
        </pc:picChg>
        <pc:picChg chg="add mod">
          <ac:chgData name="Patricia Bos" userId="67c1bd84-4464-4714-86f9-566345021122" providerId="ADAL" clId="{734538C4-96D4-4E80-A755-D447E0100758}" dt="2026-03-17T09:47:44.345" v="1381" actId="14100"/>
          <ac:picMkLst>
            <pc:docMk/>
            <pc:sldMk cId="3918060615" sldId="447"/>
            <ac:picMk id="7" creationId="{98704803-A420-433E-362F-C58D641A525C}"/>
          </ac:picMkLst>
        </pc:picChg>
      </pc:sldChg>
      <pc:sldChg chg="addSp delSp modSp new mod">
        <pc:chgData name="Patricia Bos" userId="67c1bd84-4464-4714-86f9-566345021122" providerId="ADAL" clId="{734538C4-96D4-4E80-A755-D447E0100758}" dt="2026-03-31T07:37:50.835" v="2114" actId="207"/>
        <pc:sldMkLst>
          <pc:docMk/>
          <pc:sldMk cId="2552487024" sldId="448"/>
        </pc:sldMkLst>
        <pc:spChg chg="mod">
          <ac:chgData name="Patricia Bos" userId="67c1bd84-4464-4714-86f9-566345021122" providerId="ADAL" clId="{734538C4-96D4-4E80-A755-D447E0100758}" dt="2026-03-31T07:32:12.541" v="1626" actId="20577"/>
          <ac:spMkLst>
            <pc:docMk/>
            <pc:sldMk cId="2552487024" sldId="448"/>
            <ac:spMk id="2" creationId="{3E1FAC1E-E12F-9BCC-FDD1-794491E28F94}"/>
          </ac:spMkLst>
        </pc:spChg>
        <pc:spChg chg="mod">
          <ac:chgData name="Patricia Bos" userId="67c1bd84-4464-4714-86f9-566345021122" providerId="ADAL" clId="{734538C4-96D4-4E80-A755-D447E0100758}" dt="2026-03-31T07:37:50.835" v="2114" actId="207"/>
          <ac:spMkLst>
            <pc:docMk/>
            <pc:sldMk cId="2552487024" sldId="448"/>
            <ac:spMk id="3" creationId="{29C84871-F103-3A38-085D-A0A2E57C7324}"/>
          </ac:spMkLst>
        </pc:spChg>
        <pc:spChg chg="add mod">
          <ac:chgData name="Patricia Bos" userId="67c1bd84-4464-4714-86f9-566345021122" providerId="ADAL" clId="{734538C4-96D4-4E80-A755-D447E0100758}" dt="2026-03-31T07:34:44.048" v="1992"/>
          <ac:spMkLst>
            <pc:docMk/>
            <pc:sldMk cId="2552487024" sldId="448"/>
            <ac:spMk id="4" creationId="{57E09E94-E2FD-ADEB-8C92-C70C4F004AB5}"/>
          </ac:spMkLst>
        </pc:spChg>
        <pc:spChg chg="add mod">
          <ac:chgData name="Patricia Bos" userId="67c1bd84-4464-4714-86f9-566345021122" providerId="ADAL" clId="{734538C4-96D4-4E80-A755-D447E0100758}" dt="2026-03-31T07:34:54.501" v="2023" actId="20577"/>
          <ac:spMkLst>
            <pc:docMk/>
            <pc:sldMk cId="2552487024" sldId="448"/>
            <ac:spMk id="5" creationId="{CC3AF090-0EEA-C8F1-F736-68A8AFD1F1AF}"/>
          </ac:spMkLst>
        </pc:spChg>
        <pc:picChg chg="add del mod">
          <ac:chgData name="Patricia Bos" userId="67c1bd84-4464-4714-86f9-566345021122" providerId="ADAL" clId="{734538C4-96D4-4E80-A755-D447E0100758}" dt="2026-03-31T07:37:01.445" v="2108" actId="478"/>
          <ac:picMkLst>
            <pc:docMk/>
            <pc:sldMk cId="2552487024" sldId="448"/>
            <ac:picMk id="7" creationId="{3A6BEEB5-307A-C18D-C647-D413B06F1C0C}"/>
          </ac:picMkLst>
        </pc:picChg>
        <pc:picChg chg="add mod">
          <ac:chgData name="Patricia Bos" userId="67c1bd84-4464-4714-86f9-566345021122" providerId="ADAL" clId="{734538C4-96D4-4E80-A755-D447E0100758}" dt="2026-03-31T07:37:31.368" v="2113" actId="1076"/>
          <ac:picMkLst>
            <pc:docMk/>
            <pc:sldMk cId="2552487024" sldId="448"/>
            <ac:picMk id="9" creationId="{F205D48D-7BA0-A145-E9CA-421527E3D924}"/>
          </ac:picMkLst>
        </pc:picChg>
      </pc:sldChg>
      <pc:sldMasterChg chg="delSldLayout">
        <pc:chgData name="Patricia Bos" userId="67c1bd84-4464-4714-86f9-566345021122" providerId="ADAL" clId="{734538C4-96D4-4E80-A755-D447E0100758}" dt="2026-03-17T09:14:42.466" v="9" actId="47"/>
        <pc:sldMasterMkLst>
          <pc:docMk/>
          <pc:sldMasterMk cId="857810907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04A3C-2D16-C349-A933-B6E63EFF7A45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896EC-AD05-DE4C-8499-7F12DC79AF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417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E1FB75BF-2663-C49D-E0DF-ED4E60ACE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>
            <a:extLst>
              <a:ext uri="{FF2B5EF4-FFF2-40B4-BE49-F238E27FC236}">
                <a16:creationId xmlns:a16="http://schemas.microsoft.com/office/drawing/2014/main" id="{F9D0589E-51DC-A9AB-BD50-B82DB887AB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2:notes">
            <a:extLst>
              <a:ext uri="{FF2B5EF4-FFF2-40B4-BE49-F238E27FC236}">
                <a16:creationId xmlns:a16="http://schemas.microsoft.com/office/drawing/2014/main" id="{89D26093-A5BC-1234-A4DE-453931A1E9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6172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B93E8FDA-2844-E73D-F233-33434A61B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>
            <a:extLst>
              <a:ext uri="{FF2B5EF4-FFF2-40B4-BE49-F238E27FC236}">
                <a16:creationId xmlns:a16="http://schemas.microsoft.com/office/drawing/2014/main" id="{96863E37-0C03-561A-A715-B8F5DDBF65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2:notes">
            <a:extLst>
              <a:ext uri="{FF2B5EF4-FFF2-40B4-BE49-F238E27FC236}">
                <a16:creationId xmlns:a16="http://schemas.microsoft.com/office/drawing/2014/main" id="{22443DC6-BFC7-58B0-02FA-2F201431C5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662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1D1F1D36-C74F-9383-CD0C-AA3CD0508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>
            <a:extLst>
              <a:ext uri="{FF2B5EF4-FFF2-40B4-BE49-F238E27FC236}">
                <a16:creationId xmlns:a16="http://schemas.microsoft.com/office/drawing/2014/main" id="{04487AE0-9AFD-6442-E500-21547929CC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2:notes">
            <a:extLst>
              <a:ext uri="{FF2B5EF4-FFF2-40B4-BE49-F238E27FC236}">
                <a16:creationId xmlns:a16="http://schemas.microsoft.com/office/drawing/2014/main" id="{4D6FE06C-453F-D548-5D70-6C56FDC743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4091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864F1549-BA0B-F769-CECB-F8F92F48A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>
            <a:extLst>
              <a:ext uri="{FF2B5EF4-FFF2-40B4-BE49-F238E27FC236}">
                <a16:creationId xmlns:a16="http://schemas.microsoft.com/office/drawing/2014/main" id="{53651606-B6AE-CE50-3DC5-12DEB3B7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2:notes">
            <a:extLst>
              <a:ext uri="{FF2B5EF4-FFF2-40B4-BE49-F238E27FC236}">
                <a16:creationId xmlns:a16="http://schemas.microsoft.com/office/drawing/2014/main" id="{591A976D-48CB-34B8-A2F9-59E8E2A5F4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3087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D896EC-AD05-DE4C-8499-7F12DC79AF6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5793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DD23C626-E53D-FEAC-44DC-AF37487AC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>
            <a:extLst>
              <a:ext uri="{FF2B5EF4-FFF2-40B4-BE49-F238E27FC236}">
                <a16:creationId xmlns:a16="http://schemas.microsoft.com/office/drawing/2014/main" id="{4CDA5CAD-2ED2-0867-2DFF-40FCE23138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2:notes">
            <a:extLst>
              <a:ext uri="{FF2B5EF4-FFF2-40B4-BE49-F238E27FC236}">
                <a16:creationId xmlns:a16="http://schemas.microsoft.com/office/drawing/2014/main" id="{D59806A0-6E4C-B2B0-B2AD-8C1903A373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7812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id="{909C3FB4-7656-22B8-EAB2-2CE536763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>
            <a:extLst>
              <a:ext uri="{FF2B5EF4-FFF2-40B4-BE49-F238E27FC236}">
                <a16:creationId xmlns:a16="http://schemas.microsoft.com/office/drawing/2014/main" id="{A6BAD4CA-21BA-6E24-4091-9468CD6F07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2:notes">
            <a:extLst>
              <a:ext uri="{FF2B5EF4-FFF2-40B4-BE49-F238E27FC236}">
                <a16:creationId xmlns:a16="http://schemas.microsoft.com/office/drawing/2014/main" id="{8A79B6CD-C7E2-6643-1BC8-967DD9D30E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762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436BA2-385D-3727-D0E4-3F1D2649A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58E93F-74F1-9A32-E2E7-ACA728312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CA277E-B312-477D-8D6E-ABD5A6C0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82B2F3-7C00-C34E-32C2-C540C738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3FF3CB-C038-2BA8-F670-45B1D602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54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AA852-5071-55D5-3A7F-1F0925E5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23A7886-1D39-4DBE-234F-46EA90B6FA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B84F91-B9D0-6094-1F4A-163575EB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8E0A18-DE1A-A72C-EE33-16EB9C67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270BE7-A626-F242-5CA7-928B4C37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44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AAF3AC0-AB14-758E-6F95-AA1CB73298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E142879-16BE-506D-F361-5D572D82B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C2D6F7-727D-5EA3-BDF6-675646A0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455AF8-C539-8E45-8B45-085831B7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FAB1F8-8D20-A61B-F33A-85278965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196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D72DA-A013-1365-1F6D-BF00BAE5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78E30B-567C-1E25-57B4-803812A63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F75C5B-4772-7A93-DAE2-7943C9110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02C1ED-CF9E-2461-2B03-BA8AAB82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279DFA-C3EA-BC79-7858-F9D02E96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7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E9B7F-C8D0-F3A3-4855-5F46B382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1242D7-BF4E-2B18-F16B-87D0F05EA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FC00AA-94BF-EC50-39BA-5252C472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BF5F34-321D-ECC9-ADE7-39D81A3DF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CCA581-C424-C8A0-AF59-71575D9D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14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1BA58-C8CF-FA3A-419C-34315969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9DB90E-7EF9-076F-AA9A-410AC0028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98ACBA-BBC5-B5C3-9920-2E167A8A2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098E1E-A511-AACD-68FD-698DC67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2EFB45-D69D-D9D9-B2B5-CBD34DF8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6A8900-D4D9-289E-1548-77055C28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44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063A3-6BE1-F3CB-7705-6379CF90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A32208-83B2-CF18-B89A-A9B91DDD5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60F5B2-C350-9711-3BB6-629635DEF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2D1D264-47EA-BCF4-1D2A-1C1142B79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03D100F-DE2E-681C-2918-15F64523A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7B9E5D8-703A-EA19-66E0-9E50A2B42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91E1D04-5539-D154-CE92-2A297A15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1B41C6C-D87A-0148-83DF-92F4BED8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06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E839F-98CF-DD22-370A-246DA74FB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A6EB99-96BD-F119-E747-610B7E1C9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C4BFD7-140A-1916-7A4B-7816E50B5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8BB3E0-1808-9D55-177E-074BFE55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40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A5D2E2E-AE19-8FE1-288E-9E477DC5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E46740-5A05-DB33-D16E-16084988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921B5C-B602-692B-1B15-7476BE13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62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DE761-F856-B535-DB5F-2E3AC2F3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3E8BD5-A270-B549-D64C-A4DCD6A31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2C0982-7A87-8800-EB24-AD59F0AA2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0861F4-46AF-81BD-1A06-96DB1E4C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B786DF-D896-FD56-2C80-25D82B30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B58931-F2D0-5719-FC91-7F7BE0DDA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363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BA898-F6DD-7D88-B400-25DD2C36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792F264-304C-6557-DD0E-8577437CE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E48149D-FF4E-3A44-4D6C-34D8590F5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C128B7-5E37-A963-DD92-93AC1332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3550-2F15-B842-B6D1-9F324372ABAB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C0A31E-FEA4-AE71-CE5C-B8D35BA7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63AF50-3494-D0CF-A5D2-A88C2141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03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7E710FC-BBD0-D83B-22B5-3E5AF9BED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B9D3F8-3D6E-1314-7F27-D12838CFE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0D8C73-2A22-5940-300A-1228DC2C0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B3550-2F15-B842-B6D1-9F324372ABAB}" type="datetimeFigureOut">
              <a:rPr lang="nl-NL" smtClean="0"/>
              <a:t>31-3-2026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EFC509-A24D-5D63-5580-7DD01A76E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676A6E-4F01-0893-E05C-55EA2F6DE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E08DD-F472-E541-8725-A187938BBA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81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v7-9ZyCwA2Y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nadine@opendeuren.nl" TargetMode="External"/><Relationship Id="rId3" Type="http://schemas.openxmlformats.org/officeDocument/2006/relationships/hyperlink" Target="mailto:marcageeraets@bureaupeers.nl" TargetMode="External"/><Relationship Id="rId7" Type="http://schemas.openxmlformats.org/officeDocument/2006/relationships/hyperlink" Target="mailto:e.roenhorst@enschede.n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.schipper@ggz-nhn.nl" TargetMode="External"/><Relationship Id="rId5" Type="http://schemas.openxmlformats.org/officeDocument/2006/relationships/hyperlink" Target="mailto:info@patriciabos.nl" TargetMode="External"/><Relationship Id="rId4" Type="http://schemas.openxmlformats.org/officeDocument/2006/relationships/hyperlink" Target="mailto:w.hekhuizen@prolis.nl" TargetMode="External"/><Relationship Id="rId9" Type="http://schemas.openxmlformats.org/officeDocument/2006/relationships/hyperlink" Target="mailto:keet.aanpakzh@gmail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etstoornissennetwerk.nl/regio/k-eet-limburg-oost-brabant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bel-limburg.n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etstoornissennetwerk.n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zorgkaart.eetstoornissennetwerk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B0DAC-A870-B76D-C628-6903B88D1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>
            <a:extLst>
              <a:ext uri="{FF2B5EF4-FFF2-40B4-BE49-F238E27FC236}">
                <a16:creationId xmlns:a16="http://schemas.microsoft.com/office/drawing/2014/main" id="{ED641EDF-ACA5-8F5E-D20D-6A60D2702E85}"/>
              </a:ext>
            </a:extLst>
          </p:cNvPr>
          <p:cNvSpPr txBox="1">
            <a:spLocks/>
          </p:cNvSpPr>
          <p:nvPr/>
        </p:nvSpPr>
        <p:spPr>
          <a:xfrm>
            <a:off x="728472" y="3157786"/>
            <a:ext cx="6990995" cy="127270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7200" b="1" dirty="0">
                <a:solidFill>
                  <a:srgbClr val="163470"/>
                </a:solidFill>
                <a:latin typeface="+mn-lt"/>
              </a:rPr>
              <a:t>Netwerkzorg</a:t>
            </a:r>
            <a:br>
              <a:rPr lang="nl-NL" sz="7200" b="1" dirty="0">
                <a:solidFill>
                  <a:srgbClr val="163470"/>
                </a:solidFill>
                <a:latin typeface="+mn-lt"/>
              </a:rPr>
            </a:br>
            <a:r>
              <a:rPr lang="nl-NL" sz="7200" b="1" dirty="0">
                <a:solidFill>
                  <a:srgbClr val="163470"/>
                </a:solidFill>
                <a:latin typeface="+mn-lt"/>
              </a:rPr>
              <a:t>eetstoornissen</a:t>
            </a:r>
          </a:p>
        </p:txBody>
      </p:sp>
      <p:sp>
        <p:nvSpPr>
          <p:cNvPr id="3" name="Ondertitel 6">
            <a:extLst>
              <a:ext uri="{FF2B5EF4-FFF2-40B4-BE49-F238E27FC236}">
                <a16:creationId xmlns:a16="http://schemas.microsoft.com/office/drawing/2014/main" id="{D2054667-8206-3642-8838-93904A7E1E96}"/>
              </a:ext>
            </a:extLst>
          </p:cNvPr>
          <p:cNvSpPr txBox="1">
            <a:spLocks/>
          </p:cNvSpPr>
          <p:nvPr/>
        </p:nvSpPr>
        <p:spPr>
          <a:xfrm>
            <a:off x="804672" y="2411813"/>
            <a:ext cx="5897315" cy="705053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i="1" dirty="0">
                <a:solidFill>
                  <a:srgbClr val="163470"/>
                </a:solidFill>
              </a:rPr>
              <a:t>Q2 2026</a:t>
            </a:r>
          </a:p>
        </p:txBody>
      </p:sp>
      <p:pic>
        <p:nvPicPr>
          <p:cNvPr id="4" name="Afbeelding 3" descr="Afbeelding met tekst, ontwerp, Lettertype, Merk&#10;&#10;Door AI gegenereerde inhoud is mogelijk onjuist.">
            <a:extLst>
              <a:ext uri="{FF2B5EF4-FFF2-40B4-BE49-F238E27FC236}">
                <a16:creationId xmlns:a16="http://schemas.microsoft.com/office/drawing/2014/main" id="{B7C5A6A4-A6C6-54C7-049D-2AC0B37E4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437" y="632397"/>
            <a:ext cx="5563190" cy="173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31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4EAC48B5-93BD-F453-5FCC-3D4E9CA89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7E6B8E72-EDFD-CDA3-51F9-DD818ADE5872}"/>
              </a:ext>
            </a:extLst>
          </p:cNvPr>
          <p:cNvSpPr/>
          <p:nvPr/>
        </p:nvSpPr>
        <p:spPr>
          <a:xfrm>
            <a:off x="5906124" y="0"/>
            <a:ext cx="6285875" cy="68506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1D85153-CCD6-93C3-9FCC-521E8FE93AAE}"/>
              </a:ext>
            </a:extLst>
          </p:cNvPr>
          <p:cNvSpPr/>
          <p:nvPr/>
        </p:nvSpPr>
        <p:spPr>
          <a:xfrm>
            <a:off x="0" y="7334"/>
            <a:ext cx="12192000" cy="1281243"/>
          </a:xfrm>
          <a:prstGeom prst="rect">
            <a:avLst/>
          </a:prstGeom>
          <a:solidFill>
            <a:srgbClr val="163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DF8932-6E3B-0AC6-D572-9E4390A01448}"/>
              </a:ext>
            </a:extLst>
          </p:cNvPr>
          <p:cNvSpPr txBox="1">
            <a:spLocks/>
          </p:cNvSpPr>
          <p:nvPr/>
        </p:nvSpPr>
        <p:spPr>
          <a:xfrm>
            <a:off x="1551006" y="300111"/>
            <a:ext cx="9089987" cy="615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b="1" dirty="0">
                <a:solidFill>
                  <a:schemeClr val="bg1"/>
                </a:solidFill>
                <a:latin typeface="+mn-lt"/>
              </a:rPr>
              <a:t>Welke consultatie is beschikbaar?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1ABEE5C3-FF46-C8B0-09E1-50B0F9D1A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" t="28223" r="7882" b="12168"/>
          <a:stretch/>
        </p:blipFill>
        <p:spPr>
          <a:xfrm>
            <a:off x="798445" y="2773830"/>
            <a:ext cx="4481265" cy="1772635"/>
          </a:xfrm>
          <a:prstGeom prst="rect">
            <a:avLst/>
          </a:prstGeom>
          <a:ln>
            <a:noFill/>
          </a:ln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3B3B597-4923-7DFE-244E-126C706293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27" r="14671"/>
          <a:stretch/>
        </p:blipFill>
        <p:spPr>
          <a:xfrm>
            <a:off x="797469" y="1770309"/>
            <a:ext cx="4481265" cy="100849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D243789-4BC6-F76B-6456-369E0FC2F021}"/>
              </a:ext>
            </a:extLst>
          </p:cNvPr>
          <p:cNvSpPr txBox="1"/>
          <p:nvPr/>
        </p:nvSpPr>
        <p:spPr>
          <a:xfrm>
            <a:off x="930544" y="4949821"/>
            <a:ext cx="4481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0" dirty="0">
                <a:solidFill>
                  <a:srgbClr val="163470"/>
                </a:solidFill>
                <a:effectLst/>
              </a:rPr>
              <a:t>Ketenaanpak Eetstoornissen Informatie</a:t>
            </a:r>
          </a:p>
          <a:p>
            <a:pPr marL="285750" indent="-285750">
              <a:buFontTx/>
              <a:buChar char="-"/>
            </a:pPr>
            <a:r>
              <a:rPr lang="nl-NL" b="0" i="0" dirty="0">
                <a:solidFill>
                  <a:srgbClr val="163470"/>
                </a:solidFill>
                <a:effectLst/>
              </a:rPr>
              <a:t>Voor zorg- of jeugdhulpprofessional </a:t>
            </a:r>
          </a:p>
          <a:p>
            <a:pPr marL="285750" indent="-285750">
              <a:buFontTx/>
              <a:buChar char="-"/>
            </a:pPr>
            <a:r>
              <a:rPr lang="nl-NL" b="0" i="0" dirty="0">
                <a:solidFill>
                  <a:srgbClr val="163470"/>
                </a:solidFill>
                <a:effectLst/>
              </a:rPr>
              <a:t>Direct praten met een expert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rgbClr val="163470"/>
                </a:solidFill>
              </a:rPr>
              <a:t>Casuïstiek bespreken, klankborden</a:t>
            </a: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18D96BB1-EF2A-5FC1-B6B8-76712F241DB8}"/>
              </a:ext>
            </a:extLst>
          </p:cNvPr>
          <p:cNvSpPr/>
          <p:nvPr/>
        </p:nvSpPr>
        <p:spPr>
          <a:xfrm>
            <a:off x="6384960" y="1760914"/>
            <a:ext cx="5328199" cy="4389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E400022-7AB6-5079-D2D5-3496A3D6F2B0}"/>
              </a:ext>
            </a:extLst>
          </p:cNvPr>
          <p:cNvSpPr txBox="1"/>
          <p:nvPr/>
        </p:nvSpPr>
        <p:spPr>
          <a:xfrm>
            <a:off x="6803443" y="2062706"/>
            <a:ext cx="46889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163470"/>
                </a:solidFill>
              </a:rPr>
              <a:t>Naast K-</a:t>
            </a:r>
            <a:r>
              <a:rPr lang="nl-NL" sz="2400" b="1" dirty="0" err="1">
                <a:solidFill>
                  <a:srgbClr val="163470"/>
                </a:solidFill>
              </a:rPr>
              <a:t>EETi</a:t>
            </a:r>
            <a:r>
              <a:rPr lang="nl-NL" sz="2400" b="1" dirty="0">
                <a:solidFill>
                  <a:srgbClr val="163470"/>
                </a:solidFill>
              </a:rPr>
              <a:t> ook: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163470"/>
                </a:solidFill>
              </a:rPr>
              <a:t>Check EetstoornissenNetwerk.nl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63470"/>
                </a:solidFill>
              </a:rPr>
              <a:t>Voor consultatie aanbod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63470"/>
                </a:solidFill>
              </a:rPr>
              <a:t>Voor netwerk in de jeugdregio</a:t>
            </a:r>
            <a:endParaRPr lang="nl-NL" sz="2400" b="1" dirty="0">
              <a:solidFill>
                <a:srgbClr val="16347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163470"/>
                </a:solidFill>
              </a:rPr>
              <a:t>Check de </a:t>
            </a:r>
            <a:r>
              <a:rPr lang="nl-NL" sz="2400" b="1" dirty="0" err="1">
                <a:solidFill>
                  <a:srgbClr val="163470"/>
                </a:solidFill>
              </a:rPr>
              <a:t>Verwijzerskaart</a:t>
            </a:r>
            <a:r>
              <a:rPr lang="nl-NL" sz="2400" b="1" dirty="0">
                <a:solidFill>
                  <a:srgbClr val="163470"/>
                </a:solidFill>
              </a:rPr>
              <a:t> </a:t>
            </a:r>
            <a:r>
              <a:rPr lang="nl-NL" sz="2400" dirty="0">
                <a:solidFill>
                  <a:srgbClr val="163470"/>
                </a:solidFill>
              </a:rPr>
              <a:t>voor het spreekuur van de SGGZ</a:t>
            </a:r>
            <a:r>
              <a:rPr lang="nl-NL" sz="2400" b="1" dirty="0">
                <a:solidFill>
                  <a:srgbClr val="16347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163470"/>
                </a:solidFill>
              </a:rPr>
              <a:t>Raadplegen </a:t>
            </a:r>
            <a:r>
              <a:rPr lang="nl-NL" sz="2400" b="1" dirty="0" err="1">
                <a:solidFill>
                  <a:srgbClr val="163470"/>
                </a:solidFill>
              </a:rPr>
              <a:t>RETs</a:t>
            </a:r>
            <a:r>
              <a:rPr lang="nl-NL" sz="2400" b="1" dirty="0">
                <a:solidFill>
                  <a:srgbClr val="163470"/>
                </a:solidFill>
              </a:rPr>
              <a:t> </a:t>
            </a:r>
            <a:r>
              <a:rPr lang="nl-NL" sz="2400" dirty="0">
                <a:solidFill>
                  <a:srgbClr val="163470"/>
                </a:solidFill>
              </a:rPr>
              <a:t>regionale expertise netwerken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163470"/>
                </a:solidFill>
              </a:rPr>
              <a:t>Vragen? </a:t>
            </a:r>
            <a:r>
              <a:rPr lang="nl-NL" sz="2400" dirty="0">
                <a:solidFill>
                  <a:srgbClr val="163470"/>
                </a:solidFill>
              </a:rPr>
              <a:t>Mail de procesleider: info@patriciabos.nl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44C41B7E-61E8-BCB7-734C-70BBC7492007}"/>
              </a:ext>
            </a:extLst>
          </p:cNvPr>
          <p:cNvSpPr/>
          <p:nvPr/>
        </p:nvSpPr>
        <p:spPr>
          <a:xfrm>
            <a:off x="4735218" y="2236036"/>
            <a:ext cx="1847498" cy="1674738"/>
          </a:xfrm>
          <a:prstGeom prst="ellipse">
            <a:avLst/>
          </a:prstGeom>
          <a:solidFill>
            <a:srgbClr val="F0A8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163470"/>
                </a:solidFill>
              </a:rPr>
              <a:t>K-</a:t>
            </a:r>
            <a:r>
              <a:rPr lang="nl-NL" sz="2400" b="1" dirty="0" err="1">
                <a:solidFill>
                  <a:srgbClr val="163470"/>
                </a:solidFill>
              </a:rPr>
              <a:t>EETi</a:t>
            </a:r>
            <a:endParaRPr lang="nl-NL" sz="2400" b="1" dirty="0">
              <a:solidFill>
                <a:srgbClr val="1634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2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A944966-617A-64A8-B753-623D08AC6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41" y="0"/>
            <a:ext cx="9782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9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EE2B923-2C6F-9AE9-4D98-A7084A2F26A6}"/>
              </a:ext>
            </a:extLst>
          </p:cNvPr>
          <p:cNvSpPr/>
          <p:nvPr/>
        </p:nvSpPr>
        <p:spPr>
          <a:xfrm>
            <a:off x="0" y="0"/>
            <a:ext cx="12192000" cy="1655602"/>
          </a:xfrm>
          <a:prstGeom prst="rect">
            <a:avLst/>
          </a:prstGeom>
          <a:solidFill>
            <a:srgbClr val="163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928A8E-DAF1-2BDE-6615-B3CB4E06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92" y="321583"/>
            <a:ext cx="5848927" cy="1010485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Webinar voor </a:t>
            </a:r>
            <a:r>
              <a:rPr lang="nl-NL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huisartsen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4" name="Google Shape;312;p43">
            <a:extLst>
              <a:ext uri="{FF2B5EF4-FFF2-40B4-BE49-F238E27FC236}">
                <a16:creationId xmlns:a16="http://schemas.microsoft.com/office/drawing/2014/main" id="{6AF07851-A730-F0F1-88E6-44B5DBF6D631}"/>
              </a:ext>
            </a:extLst>
          </p:cNvPr>
          <p:cNvSpPr txBox="1">
            <a:spLocks/>
          </p:cNvSpPr>
          <p:nvPr/>
        </p:nvSpPr>
        <p:spPr>
          <a:xfrm>
            <a:off x="6371269" y="1098239"/>
            <a:ext cx="3800020" cy="56283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9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b="1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https://www.youtube.com/watch?v=v7-9ZyCwA2Y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6" name="Afbeelding 5">
            <a:hlinkClick r:id="rId2"/>
            <a:extLst>
              <a:ext uri="{FF2B5EF4-FFF2-40B4-BE49-F238E27FC236}">
                <a16:creationId xmlns:a16="http://schemas.microsoft.com/office/drawing/2014/main" id="{E070006C-7A56-A6A6-B04C-5D72FF921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653" y="1957951"/>
            <a:ext cx="8101965" cy="45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42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42A6CEF5-92AF-9242-BCF5-60D6B44A5E3D}"/>
              </a:ext>
            </a:extLst>
          </p:cNvPr>
          <p:cNvSpPr/>
          <p:nvPr/>
        </p:nvSpPr>
        <p:spPr>
          <a:xfrm>
            <a:off x="0" y="7334"/>
            <a:ext cx="12192000" cy="1281243"/>
          </a:xfrm>
          <a:prstGeom prst="rect">
            <a:avLst/>
          </a:prstGeom>
          <a:solidFill>
            <a:srgbClr val="163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05319B-CD90-ABC8-C5A4-9AB4E495C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555" y="7334"/>
            <a:ext cx="10515600" cy="1325563"/>
          </a:xfrm>
        </p:spPr>
        <p:txBody>
          <a:bodyPr>
            <a:normAutofit/>
          </a:bodyPr>
          <a:lstStyle/>
          <a:p>
            <a:r>
              <a:rPr lang="nl-NL" sz="4800" b="1" dirty="0" err="1">
                <a:solidFill>
                  <a:schemeClr val="bg1"/>
                </a:solidFill>
              </a:rPr>
              <a:t>Verwijzerskaart</a:t>
            </a:r>
            <a:r>
              <a:rPr lang="nl-NL" sz="4800" b="1" dirty="0">
                <a:solidFill>
                  <a:schemeClr val="bg1"/>
                </a:solidFill>
              </a:rPr>
              <a:t> </a:t>
            </a:r>
            <a:r>
              <a:rPr lang="nl-NL" sz="4000" b="1" i="1" dirty="0">
                <a:solidFill>
                  <a:schemeClr val="bg1"/>
                </a:solidFill>
              </a:rPr>
              <a:t>mét regionale </a:t>
            </a:r>
            <a:r>
              <a:rPr lang="nl-NL" b="1" i="1" dirty="0">
                <a:solidFill>
                  <a:schemeClr val="bg1"/>
                </a:solidFill>
              </a:rPr>
              <a:t>contacten</a:t>
            </a:r>
            <a:endParaRPr lang="nl-NL" sz="4800" b="1" i="1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C22F74C-6567-3723-7B12-0411C0E04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3882"/>
            <a:ext cx="9164777" cy="383254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124ABE8-8942-768A-B172-39BDB900B44F}"/>
              </a:ext>
            </a:extLst>
          </p:cNvPr>
          <p:cNvSpPr txBox="1">
            <a:spLocks/>
          </p:cNvSpPr>
          <p:nvPr/>
        </p:nvSpPr>
        <p:spPr>
          <a:xfrm>
            <a:off x="668215" y="5626425"/>
            <a:ext cx="5547947" cy="860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nl-NL" sz="2000" dirty="0">
                <a:solidFill>
                  <a:srgbClr val="FF0000"/>
                </a:solidFill>
              </a:rPr>
            </a:br>
            <a:r>
              <a:rPr lang="nl-NL" sz="2000" dirty="0">
                <a:solidFill>
                  <a:srgbClr val="FF0000"/>
                </a:solidFill>
              </a:rPr>
              <a:t>Bijlage te downloaden via EetstoornissenNetwerk.nl</a:t>
            </a:r>
            <a:endParaRPr lang="nl-NL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66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7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9;p41">
            <a:extLst>
              <a:ext uri="{FF2B5EF4-FFF2-40B4-BE49-F238E27FC236}">
                <a16:creationId xmlns:a16="http://schemas.microsoft.com/office/drawing/2014/main" id="{828DE58E-0149-F19E-D0AB-4B55094D88D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5220" y="343306"/>
            <a:ext cx="5061284" cy="624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98;p41">
            <a:extLst>
              <a:ext uri="{FF2B5EF4-FFF2-40B4-BE49-F238E27FC236}">
                <a16:creationId xmlns:a16="http://schemas.microsoft.com/office/drawing/2014/main" id="{24548863-DEBC-6FF3-D4A9-8B6441806E7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799" y="343307"/>
            <a:ext cx="5061284" cy="6241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859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3696B-C254-A850-F689-34A24C159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E2C62F0-622D-7AFD-117A-ABCEE77EC6E6}"/>
              </a:ext>
            </a:extLst>
          </p:cNvPr>
          <p:cNvSpPr/>
          <p:nvPr/>
        </p:nvSpPr>
        <p:spPr>
          <a:xfrm>
            <a:off x="0" y="0"/>
            <a:ext cx="12192000" cy="1715911"/>
          </a:xfrm>
          <a:prstGeom prst="rect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8D0E49C-B7D0-23E8-61FB-C6CA7FDDAA13}"/>
              </a:ext>
            </a:extLst>
          </p:cNvPr>
          <p:cNvSpPr txBox="1">
            <a:spLocks/>
          </p:cNvSpPr>
          <p:nvPr/>
        </p:nvSpPr>
        <p:spPr>
          <a:xfrm>
            <a:off x="0" y="266402"/>
            <a:ext cx="12192000" cy="9549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chemeClr val="bg1"/>
                </a:solidFill>
              </a:rPr>
              <a:t>Speciale aandacht voor </a:t>
            </a:r>
            <a:r>
              <a:rPr lang="nl-NL" sz="4800" b="1" dirty="0" err="1">
                <a:solidFill>
                  <a:schemeClr val="bg1"/>
                </a:solidFill>
              </a:rPr>
              <a:t>psycho</a:t>
            </a:r>
            <a:r>
              <a:rPr lang="nl-NL" sz="4800" b="1" dirty="0">
                <a:solidFill>
                  <a:schemeClr val="bg1"/>
                </a:solidFill>
              </a:rPr>
              <a:t> educatie !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8C329CD-46EB-4209-C08C-CD29A0644908}"/>
              </a:ext>
            </a:extLst>
          </p:cNvPr>
          <p:cNvSpPr txBox="1"/>
          <p:nvPr/>
        </p:nvSpPr>
        <p:spPr>
          <a:xfrm>
            <a:off x="1180444" y="2314965"/>
            <a:ext cx="74041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002060"/>
                </a:solidFill>
              </a:rPr>
              <a:t>Leer de cliënt en dienst naasten PER DIRECT:</a:t>
            </a:r>
          </a:p>
          <a:p>
            <a:pPr marL="457200" indent="-457200">
              <a:buAutoNum type="arabicPeriod"/>
            </a:pPr>
            <a:r>
              <a:rPr lang="nl-NL" sz="2800" dirty="0">
                <a:solidFill>
                  <a:srgbClr val="002060"/>
                </a:solidFill>
              </a:rPr>
              <a:t>Waarom </a:t>
            </a:r>
            <a:r>
              <a:rPr lang="nl-NL" sz="2800" dirty="0" err="1">
                <a:solidFill>
                  <a:srgbClr val="002060"/>
                </a:solidFill>
              </a:rPr>
              <a:t>psycho</a:t>
            </a:r>
            <a:r>
              <a:rPr lang="nl-NL" sz="2800" dirty="0">
                <a:solidFill>
                  <a:srgbClr val="002060"/>
                </a:solidFill>
              </a:rPr>
              <a:t> educatie zo belangrijk is</a:t>
            </a:r>
          </a:p>
          <a:p>
            <a:pPr marL="457200" indent="-457200">
              <a:buAutoNum type="arabicPeriod"/>
            </a:pPr>
            <a:r>
              <a:rPr lang="nl-NL" sz="2800" dirty="0">
                <a:solidFill>
                  <a:srgbClr val="002060"/>
                </a:solidFill>
              </a:rPr>
              <a:t>Hoe een eetstoornis werkt</a:t>
            </a:r>
          </a:p>
          <a:p>
            <a:pPr marL="457200" indent="-457200">
              <a:buAutoNum type="arabicPeriod"/>
            </a:pPr>
            <a:r>
              <a:rPr lang="nl-NL" sz="2800" dirty="0">
                <a:solidFill>
                  <a:srgbClr val="002060"/>
                </a:solidFill>
              </a:rPr>
              <a:t>Hoe het beste om te gaan met de eetstoornis </a:t>
            </a:r>
          </a:p>
          <a:p>
            <a:pPr marL="457200" indent="-457200">
              <a:buAutoNum type="arabicPeriod"/>
            </a:pPr>
            <a:r>
              <a:rPr lang="nl-NL" sz="2800">
                <a:solidFill>
                  <a:srgbClr val="002060"/>
                </a:solidFill>
              </a:rPr>
              <a:t>Welk ruim </a:t>
            </a:r>
            <a:r>
              <a:rPr lang="nl-NL" sz="2800" dirty="0">
                <a:solidFill>
                  <a:srgbClr val="002060"/>
                </a:solidFill>
              </a:rPr>
              <a:t>aanbod voor </a:t>
            </a:r>
            <a:r>
              <a:rPr lang="nl-NL" sz="2800" dirty="0" err="1">
                <a:solidFill>
                  <a:srgbClr val="002060"/>
                </a:solidFill>
              </a:rPr>
              <a:t>psycho</a:t>
            </a:r>
            <a:r>
              <a:rPr lang="nl-NL" sz="2800" dirty="0">
                <a:solidFill>
                  <a:srgbClr val="002060"/>
                </a:solidFill>
              </a:rPr>
              <a:t> educatie beschikbaar is (zie download op eetstoornissennetwerk.nl of FirstEetKit.nl</a:t>
            </a:r>
          </a:p>
          <a:p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953175D8-4D35-503A-14A8-85249B43CE59}"/>
              </a:ext>
            </a:extLst>
          </p:cNvPr>
          <p:cNvSpPr/>
          <p:nvPr/>
        </p:nvSpPr>
        <p:spPr>
          <a:xfrm>
            <a:off x="9011081" y="1487796"/>
            <a:ext cx="2922882" cy="2521657"/>
          </a:xfrm>
          <a:prstGeom prst="ellipse">
            <a:avLst/>
          </a:prstGeom>
          <a:solidFill>
            <a:srgbClr val="F0A8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163470"/>
                </a:solidFill>
              </a:rPr>
              <a:t>Check de </a:t>
            </a:r>
            <a:r>
              <a:rPr lang="nl-NL" sz="2400" b="1" dirty="0" err="1">
                <a:solidFill>
                  <a:srgbClr val="163470"/>
                </a:solidFill>
              </a:rPr>
              <a:t>powerpoint</a:t>
            </a:r>
            <a:r>
              <a:rPr lang="nl-NL" sz="2400" b="1" dirty="0">
                <a:solidFill>
                  <a:srgbClr val="163470"/>
                </a:solidFill>
              </a:rPr>
              <a:t> </a:t>
            </a:r>
            <a:r>
              <a:rPr lang="nl-NL" sz="2400" b="1" dirty="0" err="1">
                <a:solidFill>
                  <a:srgbClr val="163470"/>
                </a:solidFill>
              </a:rPr>
              <a:t>Psycho</a:t>
            </a:r>
            <a:r>
              <a:rPr lang="nl-NL" sz="2400" b="1" dirty="0">
                <a:solidFill>
                  <a:srgbClr val="163470"/>
                </a:solidFill>
              </a:rPr>
              <a:t> Educatie</a:t>
            </a:r>
          </a:p>
        </p:txBody>
      </p:sp>
    </p:spTree>
    <p:extLst>
      <p:ext uri="{BB962C8B-B14F-4D97-AF65-F5344CB8AC3E}">
        <p14:creationId xmlns:p14="http://schemas.microsoft.com/office/powerpoint/2010/main" val="2220522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E55E2DF-EABF-30D1-62FB-457237125DAB}"/>
              </a:ext>
            </a:extLst>
          </p:cNvPr>
          <p:cNvSpPr/>
          <p:nvPr/>
        </p:nvSpPr>
        <p:spPr>
          <a:xfrm>
            <a:off x="0" y="0"/>
            <a:ext cx="12192000" cy="1159089"/>
          </a:xfrm>
          <a:prstGeom prst="rect">
            <a:avLst/>
          </a:prstGeom>
          <a:solidFill>
            <a:srgbClr val="163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63F4276C-8145-9308-0E92-0EE3ED90C3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5430" y="993283"/>
            <a:ext cx="471913" cy="4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BC4533B-A5D2-9B98-FBB4-6E3E4BD54D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7830" y="1145683"/>
            <a:ext cx="471913" cy="4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280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90A2097-021E-DD80-C83E-B50A1B671B1D}"/>
              </a:ext>
            </a:extLst>
          </p:cNvPr>
          <p:cNvSpPr txBox="1">
            <a:spLocks/>
          </p:cNvSpPr>
          <p:nvPr/>
        </p:nvSpPr>
        <p:spPr>
          <a:xfrm>
            <a:off x="946673" y="333025"/>
            <a:ext cx="7425728" cy="6527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err="1">
                <a:solidFill>
                  <a:schemeClr val="bg1"/>
                </a:solidFill>
              </a:rPr>
              <a:t>Kerngroepleden</a:t>
            </a:r>
            <a:r>
              <a:rPr lang="nl-NL" b="1" dirty="0">
                <a:solidFill>
                  <a:schemeClr val="bg1"/>
                </a:solidFill>
              </a:rPr>
              <a:t> onze regio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90AB4A49-AB08-19EB-B000-854221713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206166"/>
              </p:ext>
            </p:extLst>
          </p:nvPr>
        </p:nvGraphicFramePr>
        <p:xfrm>
          <a:off x="1066800" y="1617596"/>
          <a:ext cx="9906000" cy="4547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5177">
                  <a:extLst>
                    <a:ext uri="{9D8B030D-6E8A-4147-A177-3AD203B41FA5}">
                      <a16:colId xmlns:a16="http://schemas.microsoft.com/office/drawing/2014/main" val="2245519502"/>
                    </a:ext>
                  </a:extLst>
                </a:gridCol>
                <a:gridCol w="2624866">
                  <a:extLst>
                    <a:ext uri="{9D8B030D-6E8A-4147-A177-3AD203B41FA5}">
                      <a16:colId xmlns:a16="http://schemas.microsoft.com/office/drawing/2014/main" val="2319106756"/>
                    </a:ext>
                  </a:extLst>
                </a:gridCol>
                <a:gridCol w="3515957">
                  <a:extLst>
                    <a:ext uri="{9D8B030D-6E8A-4147-A177-3AD203B41FA5}">
                      <a16:colId xmlns:a16="http://schemas.microsoft.com/office/drawing/2014/main" val="1411774546"/>
                    </a:ext>
                  </a:extLst>
                </a:gridCol>
              </a:tblGrid>
              <a:tr h="4414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Organisatie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Naam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Functie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219545564"/>
                  </a:ext>
                </a:extLst>
              </a:tr>
              <a:tr h="33236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Diëtist Eefje Smits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Eefje Smits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 dirty="0">
                          <a:effectLst/>
                        </a:rPr>
                        <a:t>Diëtist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795919102"/>
                  </a:ext>
                </a:extLst>
              </a:tr>
              <a:tr h="2661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 dirty="0">
                          <a:effectLst/>
                        </a:rPr>
                        <a:t>Erika Wamsteker Psycholoog &amp; Diëtist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Erika Wamsteker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Diëtist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874471419"/>
                  </a:ext>
                </a:extLst>
              </a:tr>
              <a:tr h="2661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Mijn eetstoornis en ik /Levantogroep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Shannon Blezer 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Ervaringsdeskundige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069815773"/>
                  </a:ext>
                </a:extLst>
              </a:tr>
              <a:tr h="2661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Buro de rozen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Edith Huinck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Ervaringsdeskundige ouder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784562742"/>
                  </a:ext>
                </a:extLst>
              </a:tr>
              <a:tr h="298384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 dirty="0">
                          <a:effectLst/>
                        </a:rPr>
                        <a:t>Co-</a:t>
                      </a:r>
                      <a:r>
                        <a:rPr lang="nl-NL" sz="1800" u="none" strike="noStrike" dirty="0" err="1">
                          <a:effectLst/>
                        </a:rPr>
                        <a:t>eur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 dirty="0">
                          <a:effectLst/>
                        </a:rPr>
                        <a:t>Esther Janssen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1800" u="none" strike="noStrike" dirty="0">
                          <a:effectLst/>
                        </a:rPr>
                        <a:t>GZ-psycholoog/ regiebehandelaar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03559937"/>
                  </a:ext>
                </a:extLst>
              </a:tr>
              <a:tr h="2661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GGZ Eindhoven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Nikky Claes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casemanager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546157015"/>
                  </a:ext>
                </a:extLst>
              </a:tr>
              <a:tr h="2661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GGZ Oost-Brabant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Margreet van den Berg 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GZ-Psycholoog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083394133"/>
                  </a:ext>
                </a:extLst>
              </a:tr>
              <a:tr h="2661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Youz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Ruth Wolfs 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GZ-psycholoog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003367554"/>
                  </a:ext>
                </a:extLst>
              </a:tr>
              <a:tr h="2661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Youz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Anouk Geilen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GZ-psycholoog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269703530"/>
                  </a:ext>
                </a:extLst>
              </a:tr>
              <a:tr h="2661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Mondriaan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Eline Schepers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 dirty="0">
                          <a:effectLst/>
                        </a:rPr>
                        <a:t>Psycholoog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131498031"/>
                  </a:ext>
                </a:extLst>
              </a:tr>
              <a:tr h="2661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Mutsaersstichting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Anke Timmermans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Verpleegkundig specialist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23111868"/>
                  </a:ext>
                </a:extLst>
              </a:tr>
              <a:tr h="23162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Mutsaersstichting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Eva Hermans 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GZ-psycholoog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445166583"/>
                  </a:ext>
                </a:extLst>
              </a:tr>
              <a:tr h="2661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GGDBZO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 dirty="0">
                          <a:effectLst/>
                        </a:rPr>
                        <a:t>Daisy van Dommelen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Verpleegkundig specialist i.o.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448544686"/>
                  </a:ext>
                </a:extLst>
              </a:tr>
              <a:tr h="2661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Maastricht UMC+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Birgit Levelink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Kinderarts 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47535957"/>
                  </a:ext>
                </a:extLst>
              </a:tr>
              <a:tr h="2661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Mutsaersstichting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>
                          <a:effectLst/>
                        </a:rPr>
                        <a:t>Bas Zegers 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l-NL" sz="1800" u="none" strike="noStrike" dirty="0">
                          <a:effectLst/>
                        </a:rPr>
                        <a:t>Kinderarts 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857340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123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F8F14-2F87-F534-9A8D-831806D50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80418D4-E140-78BD-6117-551945C1C5A2}"/>
              </a:ext>
            </a:extLst>
          </p:cNvPr>
          <p:cNvSpPr/>
          <p:nvPr/>
        </p:nvSpPr>
        <p:spPr>
          <a:xfrm>
            <a:off x="0" y="-30980"/>
            <a:ext cx="12192000" cy="1566919"/>
          </a:xfrm>
          <a:prstGeom prst="rect">
            <a:avLst/>
          </a:prstGeom>
          <a:solidFill>
            <a:srgbClr val="B3D2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0185D22-E3B4-01C4-9F51-F0FB078AA4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67209" y="30467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9F8FA19A-8FBC-F530-5CC2-F1A260D421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19609" y="31991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9E3D55-9686-BD74-4756-B7C57C9D2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273" y="1729200"/>
            <a:ext cx="2943225" cy="704850"/>
          </a:xfrm>
          <a:prstGeom prst="rect">
            <a:avLst/>
          </a:prstGeom>
        </p:spPr>
      </p:pic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E755C7B-67A6-AA22-2CD5-78ACFEBDAB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425849"/>
              </p:ext>
            </p:extLst>
          </p:nvPr>
        </p:nvGraphicFramePr>
        <p:xfrm>
          <a:off x="1286932" y="2719643"/>
          <a:ext cx="9911647" cy="3408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4177">
                  <a:extLst>
                    <a:ext uri="{9D8B030D-6E8A-4147-A177-3AD203B41FA5}">
                      <a16:colId xmlns:a16="http://schemas.microsoft.com/office/drawing/2014/main" val="1805550831"/>
                    </a:ext>
                  </a:extLst>
                </a:gridCol>
                <a:gridCol w="2848999">
                  <a:extLst>
                    <a:ext uri="{9D8B030D-6E8A-4147-A177-3AD203B41FA5}">
                      <a16:colId xmlns:a16="http://schemas.microsoft.com/office/drawing/2014/main" val="2544764099"/>
                    </a:ext>
                  </a:extLst>
                </a:gridCol>
                <a:gridCol w="3878471">
                  <a:extLst>
                    <a:ext uri="{9D8B030D-6E8A-4147-A177-3AD203B41FA5}">
                      <a16:colId xmlns:a16="http://schemas.microsoft.com/office/drawing/2014/main" val="4169647993"/>
                    </a:ext>
                  </a:extLst>
                </a:gridCol>
              </a:tblGrid>
              <a:tr h="333202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1" u="none" strike="noStrike" dirty="0">
                          <a:solidFill>
                            <a:srgbClr val="163470"/>
                          </a:solidFill>
                          <a:effectLst/>
                        </a:rPr>
                        <a:t>Regio</a:t>
                      </a:r>
                      <a:endParaRPr lang="nl-NL" sz="2000" b="1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1" u="none" strike="noStrike" dirty="0">
                          <a:solidFill>
                            <a:srgbClr val="163470"/>
                          </a:solidFill>
                          <a:effectLst/>
                        </a:rPr>
                        <a:t>Procesleiders </a:t>
                      </a:r>
                      <a:endParaRPr lang="nl-NL" sz="2000" b="1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1" u="none" strike="noStrike" dirty="0">
                          <a:solidFill>
                            <a:srgbClr val="163470"/>
                          </a:solidFill>
                          <a:effectLst/>
                        </a:rPr>
                        <a:t>Mailadres</a:t>
                      </a:r>
                      <a:endParaRPr lang="nl-NL" sz="2000" b="1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820080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</a:rPr>
                        <a:t>Noord Nederland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</a:rPr>
                        <a:t>Marca Geeraets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marcageeraets@bureaupeers.nl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048768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</a:rPr>
                        <a:t>Gelderland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</a:rPr>
                        <a:t>Wesley Hekhuizen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sng" strike="noStrike">
                          <a:solidFill>
                            <a:srgbClr val="163470"/>
                          </a:solidFill>
                          <a:effectLst/>
                          <a:hlinkClick r:id="rId4" tooltip="mailto:w.hekhuizen@prolis.nl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w.hekhuizen@prolis.nl</a:t>
                      </a:r>
                      <a:endParaRPr lang="nl-NL" sz="2000" b="0" i="0" u="sng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074632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Limburg Oost-Brabant 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Patricia Bos 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info@patriciabos.nl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247233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</a:rPr>
                        <a:t>Noord-Holland 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Astrid Schipper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a.schipper@ggz-nhn.nl</a:t>
                      </a:r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 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412958"/>
                  </a:ext>
                </a:extLst>
              </a:tr>
              <a:tr h="409798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nl-NL" sz="2000" u="none" strike="noStrike" dirty="0" err="1">
                          <a:solidFill>
                            <a:srgbClr val="163470"/>
                          </a:solidFill>
                          <a:effectLst/>
                        </a:rPr>
                        <a:t>Overrijsel</a:t>
                      </a:r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 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Esther </a:t>
                      </a:r>
                      <a:r>
                        <a:rPr lang="nl-NL" sz="2000" u="none" strike="noStrike" dirty="0" err="1">
                          <a:solidFill>
                            <a:srgbClr val="163470"/>
                          </a:solidFill>
                          <a:effectLst/>
                        </a:rPr>
                        <a:t>Roenhorst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e.roenhorst@enschede.nl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170909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Utrecht Flevoland 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Clarine </a:t>
                      </a:r>
                      <a:r>
                        <a:rPr lang="nl-NL" sz="2000" u="none" strike="noStrike" dirty="0" err="1">
                          <a:solidFill>
                            <a:srgbClr val="163470"/>
                          </a:solidFill>
                          <a:effectLst/>
                        </a:rPr>
                        <a:t>Corstens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err="1">
                          <a:solidFill>
                            <a:srgbClr val="163470"/>
                          </a:solidFill>
                          <a:effectLst/>
                        </a:rPr>
                        <a:t>clarine</a:t>
                      </a:r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</a:rPr>
                        <a:t>@corstensenco.nl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434902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Utrecht Flevoland 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Patricia Bos 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>
                          <a:solidFill>
                            <a:srgbClr val="163470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info@patriciabos.nl</a:t>
                      </a:r>
                      <a:endParaRPr lang="nl-NL" sz="2000" b="0" i="0" u="none" strike="noStrike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513094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Westelijk Brabant Zeeland 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Nadine Rozenberg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nadine@opendeuren.nl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115437"/>
                  </a:ext>
                </a:extLst>
              </a:tr>
              <a:tr h="333202"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u="none" strike="noStrike" dirty="0">
                          <a:solidFill>
                            <a:srgbClr val="163470"/>
                          </a:solidFill>
                          <a:effectLst/>
                        </a:rPr>
                        <a:t>Zuid-Holland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nl-NL" sz="2000" b="0" kern="1200" dirty="0" err="1">
                          <a:solidFill>
                            <a:srgbClr val="1634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Shantie</a:t>
                      </a:r>
                      <a:r>
                        <a:rPr lang="nl-NL" sz="2000" b="0" kern="1200" dirty="0">
                          <a:solidFill>
                            <a:srgbClr val="1634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b="0" kern="1200" dirty="0" err="1">
                          <a:solidFill>
                            <a:srgbClr val="16347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Harinandansingh</a:t>
                      </a:r>
                      <a:endParaRPr lang="nl-NL" sz="2000" b="0" i="0" u="none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2000" b="0" i="0" u="sng" strike="noStrike" dirty="0">
                          <a:solidFill>
                            <a:srgbClr val="163470"/>
                          </a:solidFill>
                          <a:effectLst/>
                          <a:latin typeface="Calibri" panose="020F050202020403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keet.aanpakzh@gmail.com</a:t>
                      </a:r>
                      <a:endParaRPr lang="nl-NL" sz="2000" b="0" i="0" u="sng" strike="noStrike" dirty="0">
                        <a:solidFill>
                          <a:srgbClr val="16347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B3D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920985"/>
                  </a:ext>
                </a:extLst>
              </a:tr>
            </a:tbl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CF62A7CE-2CC9-1616-15DB-D6CAE696170C}"/>
              </a:ext>
            </a:extLst>
          </p:cNvPr>
          <p:cNvSpPr txBox="1"/>
          <p:nvPr/>
        </p:nvSpPr>
        <p:spPr>
          <a:xfrm>
            <a:off x="4367209" y="1719319"/>
            <a:ext cx="537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42 jeugdregio’s in 8 bovenregionale regio’s </a:t>
            </a:r>
          </a:p>
          <a:p>
            <a:r>
              <a:rPr lang="nl-NL" dirty="0"/>
              <a:t>In iedere regio tref je een K-EET netwerk aan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842B8FA-BA20-4D91-8500-5C6EEC4C1FDF}"/>
              </a:ext>
            </a:extLst>
          </p:cNvPr>
          <p:cNvSpPr txBox="1">
            <a:spLocks/>
          </p:cNvSpPr>
          <p:nvPr/>
        </p:nvSpPr>
        <p:spPr>
          <a:xfrm>
            <a:off x="1286932" y="422403"/>
            <a:ext cx="9207879" cy="8929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400" b="1" dirty="0">
                <a:solidFill>
                  <a:srgbClr val="163470"/>
                </a:solidFill>
              </a:rPr>
              <a:t>Contact buiten mijn regio?</a:t>
            </a:r>
          </a:p>
        </p:txBody>
      </p:sp>
    </p:spTree>
    <p:extLst>
      <p:ext uri="{BB962C8B-B14F-4D97-AF65-F5344CB8AC3E}">
        <p14:creationId xmlns:p14="http://schemas.microsoft.com/office/powerpoint/2010/main" val="2016753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3D173-2CF9-77D0-29FC-5C8FE5F3C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057C13F1-F224-1E49-10E0-BFD24E404F10}"/>
              </a:ext>
            </a:extLst>
          </p:cNvPr>
          <p:cNvSpPr/>
          <p:nvPr/>
        </p:nvSpPr>
        <p:spPr>
          <a:xfrm>
            <a:off x="-79022" y="1"/>
            <a:ext cx="12271022" cy="1239388"/>
          </a:xfrm>
          <a:prstGeom prst="rect">
            <a:avLst/>
          </a:prstGeom>
          <a:solidFill>
            <a:srgbClr val="163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344ABB-C2B9-2ECA-6BCE-1566DBD2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3469"/>
            <a:ext cx="12192000" cy="554858"/>
          </a:xfrm>
        </p:spPr>
        <p:txBody>
          <a:bodyPr>
            <a:noAutofit/>
          </a:bodyPr>
          <a:lstStyle/>
          <a:p>
            <a:pPr algn="ctr"/>
            <a:r>
              <a:rPr lang="nl-NL" sz="4800" b="1" dirty="0">
                <a:solidFill>
                  <a:schemeClr val="bg1"/>
                </a:solidFill>
              </a:rPr>
              <a:t>Hoe blijf ik op de hoogte?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A4D5E7CE-444B-90E0-D5F7-FB38388C3D4D}"/>
              </a:ext>
            </a:extLst>
          </p:cNvPr>
          <p:cNvGrpSpPr>
            <a:grpSpLocks noChangeAspect="1"/>
          </p:cNvGrpSpPr>
          <p:nvPr/>
        </p:nvGrpSpPr>
        <p:grpSpPr>
          <a:xfrm>
            <a:off x="3449052" y="4336003"/>
            <a:ext cx="3831205" cy="2147796"/>
            <a:chOff x="2009775" y="2103821"/>
            <a:chExt cx="6450058" cy="3615941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512E8A8A-13BA-9215-BF7C-95D46CCC8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9775" y="2103821"/>
              <a:ext cx="6450058" cy="36159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2" descr="Linkedin - Free social media icons">
              <a:extLst>
                <a:ext uri="{FF2B5EF4-FFF2-40B4-BE49-F238E27FC236}">
                  <a16:creationId xmlns:a16="http://schemas.microsoft.com/office/drawing/2014/main" id="{38797A35-B1BA-3752-E18D-6F1705CC69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041" y="2241695"/>
              <a:ext cx="382773" cy="382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A qr code with a white background">
            <a:extLst>
              <a:ext uri="{FF2B5EF4-FFF2-40B4-BE49-F238E27FC236}">
                <a16:creationId xmlns:a16="http://schemas.microsoft.com/office/drawing/2014/main" id="{595BCC72-8B74-D158-CBC8-859B284EA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653" y="4727150"/>
            <a:ext cx="845397" cy="84333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3FD68A1-F719-8995-1C4A-6ABECF495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604" y="4336003"/>
            <a:ext cx="4017008" cy="2147796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7971F2EF-DF44-0B96-A336-6C2D008487AA}"/>
              </a:ext>
            </a:extLst>
          </p:cNvPr>
          <p:cNvSpPr txBox="1">
            <a:spLocks/>
          </p:cNvSpPr>
          <p:nvPr/>
        </p:nvSpPr>
        <p:spPr>
          <a:xfrm>
            <a:off x="1059175" y="1336652"/>
            <a:ext cx="10550464" cy="2510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nl-NL" sz="2800" b="1" dirty="0"/>
              <a:t>Lees de jaardoelen, agenda voor bijeenkomsten en projecten via: </a:t>
            </a:r>
            <a:r>
              <a:rPr lang="nl-NL" sz="3200" b="1" dirty="0">
                <a:hlinkClick r:id="rId6"/>
              </a:rPr>
              <a:t>regio K-EET Limburg-Oost Brabant</a:t>
            </a:r>
            <a:endParaRPr lang="nl-NL" sz="2800" b="1" dirty="0"/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nl-NL" sz="2800" b="1" dirty="0"/>
              <a:t>Meld je aan voor de nieuwsbrief van het BEL 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nl-NL" sz="2800" b="1" dirty="0"/>
              <a:t>Verbind via </a:t>
            </a:r>
            <a:r>
              <a:rPr lang="nl-NL" sz="2800" b="1" dirty="0" err="1"/>
              <a:t>LinkedIN</a:t>
            </a:r>
            <a:r>
              <a:rPr lang="nl-NL" sz="2800" b="1" dirty="0"/>
              <a:t> van Eetstoornissen Netwerk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nl-NL" sz="2800" b="1" dirty="0"/>
              <a:t>Verbind via </a:t>
            </a:r>
            <a:r>
              <a:rPr lang="nl-NL" sz="2800" b="1" dirty="0" err="1"/>
              <a:t>LinkedIN</a:t>
            </a:r>
            <a:r>
              <a:rPr lang="nl-NL" sz="2800" b="1" dirty="0"/>
              <a:t> van het BEL</a:t>
            </a:r>
          </a:p>
        </p:txBody>
      </p:sp>
    </p:spTree>
    <p:extLst>
      <p:ext uri="{BB962C8B-B14F-4D97-AF65-F5344CB8AC3E}">
        <p14:creationId xmlns:p14="http://schemas.microsoft.com/office/powerpoint/2010/main" val="17258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schermopname, visitekaartje&#10;&#10;Door AI gegenereerde inhoud is mogelijk onjuist.">
            <a:extLst>
              <a:ext uri="{FF2B5EF4-FFF2-40B4-BE49-F238E27FC236}">
                <a16:creationId xmlns:a16="http://schemas.microsoft.com/office/drawing/2014/main" id="{0961942F-0A05-39BD-1163-DCFA09F83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897"/>
            <a:ext cx="12192000" cy="430872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A468AA2-771B-8A2B-810B-27D8558E0D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9541"/>
          <a:stretch>
            <a:fillRect/>
          </a:stretch>
        </p:blipFill>
        <p:spPr>
          <a:xfrm>
            <a:off x="211916" y="3798704"/>
            <a:ext cx="5289733" cy="2736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Ovaal 12">
            <a:extLst>
              <a:ext uri="{FF2B5EF4-FFF2-40B4-BE49-F238E27FC236}">
                <a16:creationId xmlns:a16="http://schemas.microsoft.com/office/drawing/2014/main" id="{4A1AB6B7-30AD-D09C-9CB4-2A2F690F9C65}"/>
              </a:ext>
            </a:extLst>
          </p:cNvPr>
          <p:cNvSpPr/>
          <p:nvPr/>
        </p:nvSpPr>
        <p:spPr>
          <a:xfrm>
            <a:off x="9604625" y="3798704"/>
            <a:ext cx="2261159" cy="2188029"/>
          </a:xfrm>
          <a:prstGeom prst="ellipse">
            <a:avLst/>
          </a:prstGeom>
          <a:solidFill>
            <a:srgbClr val="EA57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chemeClr val="bg1"/>
                </a:solidFill>
                <a:latin typeface="Mozaic HUM Medium" panose="02000000000000000000" pitchFamily="2" charset="77"/>
              </a:rPr>
              <a:t>K-EET is onderdeel van het BEL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04F3624-A66C-6DCA-A34E-B18CB291B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366" y="1218651"/>
            <a:ext cx="4753048" cy="316235"/>
          </a:xfrm>
        </p:spPr>
        <p:txBody>
          <a:bodyPr>
            <a:noAutofit/>
          </a:bodyPr>
          <a:lstStyle/>
          <a:p>
            <a:r>
              <a:rPr lang="nl-NL" sz="2400" b="1" dirty="0" err="1">
                <a:solidFill>
                  <a:srgbClr val="EA572A"/>
                </a:solidFill>
                <a:latin typeface="Mozaic HUM Regular" panose="02000000000000000000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nl-NL" sz="2400" b="1" dirty="0">
                <a:solidFill>
                  <a:srgbClr val="EA572A"/>
                </a:solidFill>
                <a:latin typeface="Mozaic HUM Regular" panose="02000000000000000000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nl-NL" sz="2400" b="1" dirty="0" err="1">
                <a:solidFill>
                  <a:srgbClr val="EA572A"/>
                </a:solidFill>
                <a:latin typeface="Mozaic HUM Regular" panose="02000000000000000000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www.bel-limburg.nl</a:t>
            </a:r>
            <a:r>
              <a:rPr lang="nl-NL" sz="2400" b="1" dirty="0">
                <a:solidFill>
                  <a:srgbClr val="EA572A"/>
                </a:solidFill>
                <a:latin typeface="Mozaic HUM Regular" panose="02000000000000000000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nl-NL" sz="2400" b="1" dirty="0">
              <a:solidFill>
                <a:srgbClr val="EA572A"/>
              </a:solidFill>
              <a:latin typeface="Mozaic HUM Regular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6896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C6167414-CDF0-29DB-D8C6-590E82005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46E46E41-7B2C-263A-0EC0-5D2F25D7AC10}"/>
              </a:ext>
            </a:extLst>
          </p:cNvPr>
          <p:cNvSpPr/>
          <p:nvPr/>
        </p:nvSpPr>
        <p:spPr>
          <a:xfrm>
            <a:off x="5471049" y="-193638"/>
            <a:ext cx="6740356" cy="7093379"/>
          </a:xfrm>
          <a:prstGeom prst="rect">
            <a:avLst/>
          </a:prstGeom>
          <a:solidFill>
            <a:srgbClr val="6EC7D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Afgeronde rechthoek 17">
            <a:extLst>
              <a:ext uri="{FF2B5EF4-FFF2-40B4-BE49-F238E27FC236}">
                <a16:creationId xmlns:a16="http://schemas.microsoft.com/office/drawing/2014/main" id="{23CFA2E6-4C33-C1CA-034B-0D99D684CCEC}"/>
              </a:ext>
            </a:extLst>
          </p:cNvPr>
          <p:cNvSpPr/>
          <p:nvPr/>
        </p:nvSpPr>
        <p:spPr>
          <a:xfrm>
            <a:off x="5922140" y="1871850"/>
            <a:ext cx="5498194" cy="9977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889F007-C027-0C86-880A-2EA740D5C69B}"/>
              </a:ext>
            </a:extLst>
          </p:cNvPr>
          <p:cNvSpPr/>
          <p:nvPr/>
        </p:nvSpPr>
        <p:spPr>
          <a:xfrm>
            <a:off x="-86741" y="0"/>
            <a:ext cx="5607222" cy="6850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5DD10D-CB3B-FACF-1F87-F13A46951A4D}"/>
              </a:ext>
            </a:extLst>
          </p:cNvPr>
          <p:cNvSpPr txBox="1">
            <a:spLocks/>
          </p:cNvSpPr>
          <p:nvPr/>
        </p:nvSpPr>
        <p:spPr>
          <a:xfrm>
            <a:off x="338938" y="334166"/>
            <a:ext cx="3096160" cy="615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000" b="1" dirty="0">
                <a:solidFill>
                  <a:srgbClr val="163470"/>
                </a:solidFill>
                <a:latin typeface="+mn-lt"/>
              </a:rPr>
              <a:t>Wat is </a:t>
            </a: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9022B9D7-C10A-D251-589B-E334EF6419A9}"/>
              </a:ext>
            </a:extLst>
          </p:cNvPr>
          <p:cNvSpPr/>
          <p:nvPr/>
        </p:nvSpPr>
        <p:spPr>
          <a:xfrm>
            <a:off x="5922140" y="3425333"/>
            <a:ext cx="5498194" cy="20449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CBCE73D-44E4-DB35-3CA4-433BDC0EB64B}"/>
              </a:ext>
            </a:extLst>
          </p:cNvPr>
          <p:cNvSpPr txBox="1"/>
          <p:nvPr/>
        </p:nvSpPr>
        <p:spPr>
          <a:xfrm>
            <a:off x="6011603" y="1955248"/>
            <a:ext cx="40287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163470"/>
                </a:solidFill>
              </a:rPr>
              <a:t>is een </a:t>
            </a:r>
            <a:r>
              <a:rPr lang="nl-NL" sz="2400" u="sng" dirty="0">
                <a:solidFill>
                  <a:srgbClr val="163470"/>
                </a:solidFill>
              </a:rPr>
              <a:t>landelijk</a:t>
            </a:r>
            <a:r>
              <a:rPr lang="nl-NL" sz="2400" dirty="0">
                <a:solidFill>
                  <a:srgbClr val="163470"/>
                </a:solidFill>
              </a:rPr>
              <a:t> netwerk van </a:t>
            </a:r>
          </a:p>
          <a:p>
            <a:r>
              <a:rPr lang="nl-NL" sz="2400" dirty="0">
                <a:solidFill>
                  <a:srgbClr val="163470"/>
                </a:solidFill>
              </a:rPr>
              <a:t>(zorg)professionals</a:t>
            </a:r>
          </a:p>
        </p:txBody>
      </p:sp>
      <p:pic>
        <p:nvPicPr>
          <p:cNvPr id="11" name="Afbeelding 10" descr="Afbeelding met schermopname, Graphics, Lettertype, ontwerp&#10;&#10;Door AI gegenereerde inhoud is mogelijk onjuist.">
            <a:extLst>
              <a:ext uri="{FF2B5EF4-FFF2-40B4-BE49-F238E27FC236}">
                <a16:creationId xmlns:a16="http://schemas.microsoft.com/office/drawing/2014/main" id="{AD2FA580-EEE0-0B8B-7595-77F573914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62" y="1848700"/>
            <a:ext cx="1915269" cy="11912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BA75171-6167-D998-010A-AA073A5C9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881" y="3319768"/>
            <a:ext cx="3859876" cy="120534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1F1BE8B-B769-867C-BA49-73D267950FBF}"/>
              </a:ext>
            </a:extLst>
          </p:cNvPr>
          <p:cNvSpPr txBox="1"/>
          <p:nvPr/>
        </p:nvSpPr>
        <p:spPr>
          <a:xfrm>
            <a:off x="6216295" y="3626966"/>
            <a:ext cx="48360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163470"/>
                </a:solidFill>
              </a:rPr>
              <a:t>is één van de 8 </a:t>
            </a:r>
            <a:r>
              <a:rPr lang="nl-NL" sz="2400" u="sng" dirty="0">
                <a:solidFill>
                  <a:srgbClr val="163470"/>
                </a:solidFill>
              </a:rPr>
              <a:t>bovenregionale </a:t>
            </a:r>
            <a:r>
              <a:rPr lang="nl-NL" sz="2400" dirty="0">
                <a:solidFill>
                  <a:srgbClr val="163470"/>
                </a:solidFill>
              </a:rPr>
              <a:t>netwerken van (zorg)professionals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63470"/>
                </a:solidFill>
              </a:rPr>
              <a:t>kerngroep stuurt jaardoelen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163470"/>
                </a:solidFill>
              </a:rPr>
              <a:t>onze regio is onderdeel van: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896A3D6-9515-AF3A-CCE8-74D2BC42C4EC}"/>
              </a:ext>
            </a:extLst>
          </p:cNvPr>
          <p:cNvSpPr txBox="1"/>
          <p:nvPr/>
        </p:nvSpPr>
        <p:spPr>
          <a:xfrm>
            <a:off x="446570" y="1107171"/>
            <a:ext cx="5806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163470"/>
                </a:solidFill>
              </a:rPr>
              <a:t>K-EET = Ketenaanpak </a:t>
            </a:r>
            <a:r>
              <a:rPr lang="nl-NL" sz="2400" b="1" dirty="0" err="1">
                <a:solidFill>
                  <a:srgbClr val="163470"/>
                </a:solidFill>
              </a:rPr>
              <a:t>EETstoornissen</a:t>
            </a:r>
            <a:endParaRPr lang="nl-NL" sz="2400" b="1" dirty="0">
              <a:solidFill>
                <a:srgbClr val="163470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1E05A24-A1C6-2ACF-D9A2-518718D4E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1883" y="5285284"/>
            <a:ext cx="2208210" cy="110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42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18699-23C1-75BF-EBE0-CE31A7B4C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5">
            <a:extLst>
              <a:ext uri="{FF2B5EF4-FFF2-40B4-BE49-F238E27FC236}">
                <a16:creationId xmlns:a16="http://schemas.microsoft.com/office/drawing/2014/main" id="{92C0DDCF-340D-4482-E7B6-0462E57CD162}"/>
              </a:ext>
            </a:extLst>
          </p:cNvPr>
          <p:cNvSpPr txBox="1">
            <a:spLocks/>
          </p:cNvSpPr>
          <p:nvPr/>
        </p:nvSpPr>
        <p:spPr>
          <a:xfrm>
            <a:off x="728472" y="3157786"/>
            <a:ext cx="6990995" cy="127270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7200" b="1" dirty="0">
                <a:solidFill>
                  <a:srgbClr val="163470"/>
                </a:solidFill>
                <a:latin typeface="+mn-lt"/>
              </a:rPr>
              <a:t>Netwerkzorg</a:t>
            </a:r>
            <a:br>
              <a:rPr lang="nl-NL" sz="7200" b="1" dirty="0">
                <a:solidFill>
                  <a:srgbClr val="163470"/>
                </a:solidFill>
                <a:latin typeface="+mn-lt"/>
              </a:rPr>
            </a:br>
            <a:r>
              <a:rPr lang="nl-NL" sz="7200" b="1" dirty="0">
                <a:solidFill>
                  <a:srgbClr val="163470"/>
                </a:solidFill>
                <a:latin typeface="+mn-lt"/>
              </a:rPr>
              <a:t>eetstoornissen</a:t>
            </a:r>
          </a:p>
        </p:txBody>
      </p:sp>
      <p:sp>
        <p:nvSpPr>
          <p:cNvPr id="3" name="Ondertitel 6">
            <a:extLst>
              <a:ext uri="{FF2B5EF4-FFF2-40B4-BE49-F238E27FC236}">
                <a16:creationId xmlns:a16="http://schemas.microsoft.com/office/drawing/2014/main" id="{8AF5B5A4-8DEA-3211-3544-ABF6806F527C}"/>
              </a:ext>
            </a:extLst>
          </p:cNvPr>
          <p:cNvSpPr txBox="1">
            <a:spLocks/>
          </p:cNvSpPr>
          <p:nvPr/>
        </p:nvSpPr>
        <p:spPr>
          <a:xfrm>
            <a:off x="804672" y="2411813"/>
            <a:ext cx="5897315" cy="705053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i="1" dirty="0">
                <a:solidFill>
                  <a:srgbClr val="163470"/>
                </a:solidFill>
              </a:rPr>
              <a:t>Vragen? Mail info@patriciabos.nl</a:t>
            </a:r>
          </a:p>
        </p:txBody>
      </p:sp>
      <p:pic>
        <p:nvPicPr>
          <p:cNvPr id="4" name="Afbeelding 3" descr="Afbeelding met tekst, ontwerp, Lettertype, Merk&#10;&#10;Door AI gegenereerde inhoud is mogelijk onjuist.">
            <a:extLst>
              <a:ext uri="{FF2B5EF4-FFF2-40B4-BE49-F238E27FC236}">
                <a16:creationId xmlns:a16="http://schemas.microsoft.com/office/drawing/2014/main" id="{9444BB84-A132-9CA2-2519-E0A615A94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437" y="632397"/>
            <a:ext cx="5563190" cy="1738496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F047AD2F-3FA3-381B-512A-946555CA99DF}"/>
              </a:ext>
            </a:extLst>
          </p:cNvPr>
          <p:cNvSpPr/>
          <p:nvPr/>
        </p:nvSpPr>
        <p:spPr>
          <a:xfrm>
            <a:off x="-39511" y="6005168"/>
            <a:ext cx="12271022" cy="884267"/>
          </a:xfrm>
          <a:prstGeom prst="rect">
            <a:avLst/>
          </a:prstGeom>
          <a:solidFill>
            <a:srgbClr val="163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390F8B9A-5F33-8664-C448-87BC13DAA55E}"/>
              </a:ext>
            </a:extLst>
          </p:cNvPr>
          <p:cNvSpPr txBox="1">
            <a:spLocks/>
          </p:cNvSpPr>
          <p:nvPr/>
        </p:nvSpPr>
        <p:spPr>
          <a:xfrm>
            <a:off x="-39511" y="6133709"/>
            <a:ext cx="12192000" cy="5548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800" b="1" dirty="0">
                <a:solidFill>
                  <a:schemeClr val="bg1"/>
                </a:solidFill>
              </a:rPr>
              <a:t>Heb je jouw organisatie aangemeld via zorgkaart.eetstoornissennetwerk.nl ?</a:t>
            </a:r>
          </a:p>
        </p:txBody>
      </p:sp>
    </p:spTree>
    <p:extLst>
      <p:ext uri="{BB962C8B-B14F-4D97-AF65-F5344CB8AC3E}">
        <p14:creationId xmlns:p14="http://schemas.microsoft.com/office/powerpoint/2010/main" val="214891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E15D1A5C-67A4-8152-3F5F-382BE816F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048504E7-4A4C-FE53-C88D-5867EFE24E27}"/>
              </a:ext>
            </a:extLst>
          </p:cNvPr>
          <p:cNvSpPr/>
          <p:nvPr/>
        </p:nvSpPr>
        <p:spPr>
          <a:xfrm>
            <a:off x="-1" y="7334"/>
            <a:ext cx="6285875" cy="68506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F146004-E7D6-94DE-E292-9482BE79CE82}"/>
              </a:ext>
            </a:extLst>
          </p:cNvPr>
          <p:cNvSpPr/>
          <p:nvPr/>
        </p:nvSpPr>
        <p:spPr>
          <a:xfrm>
            <a:off x="0" y="7334"/>
            <a:ext cx="12192000" cy="1545793"/>
          </a:xfrm>
          <a:prstGeom prst="rect">
            <a:avLst/>
          </a:prstGeom>
          <a:solidFill>
            <a:srgbClr val="B3D2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A6C717A-EF55-4524-BDDF-8EA0D6408231}"/>
              </a:ext>
            </a:extLst>
          </p:cNvPr>
          <p:cNvSpPr txBox="1">
            <a:spLocks/>
          </p:cNvSpPr>
          <p:nvPr/>
        </p:nvSpPr>
        <p:spPr>
          <a:xfrm>
            <a:off x="1014678" y="439135"/>
            <a:ext cx="10162644" cy="615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b="1" dirty="0">
                <a:solidFill>
                  <a:srgbClr val="163470"/>
                </a:solidFill>
                <a:latin typeface="+mn-lt"/>
              </a:rPr>
              <a:t>Waarom </a:t>
            </a:r>
            <a:r>
              <a:rPr lang="nl-NL" sz="4800" b="1" i="1" dirty="0">
                <a:solidFill>
                  <a:srgbClr val="163470"/>
                </a:solidFill>
                <a:latin typeface="+mn-lt"/>
              </a:rPr>
              <a:t>Netwerkzorg Eetstoornissen?</a:t>
            </a:r>
            <a:endParaRPr lang="nl-NL" sz="4800" b="1" dirty="0">
              <a:solidFill>
                <a:srgbClr val="163470"/>
              </a:solidFill>
              <a:latin typeface="+mn-lt"/>
            </a:endParaRP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9E839514-9B63-4DAA-82DB-BC94A6D8A59F}"/>
              </a:ext>
            </a:extLst>
          </p:cNvPr>
          <p:cNvSpPr/>
          <p:nvPr/>
        </p:nvSpPr>
        <p:spPr>
          <a:xfrm>
            <a:off x="337457" y="1906367"/>
            <a:ext cx="4565186" cy="46141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D97DE44-A9C8-4FD7-C70C-7394A054EDF9}"/>
              </a:ext>
            </a:extLst>
          </p:cNvPr>
          <p:cNvSpPr txBox="1"/>
          <p:nvPr/>
        </p:nvSpPr>
        <p:spPr>
          <a:xfrm>
            <a:off x="594240" y="2817267"/>
            <a:ext cx="43944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163470"/>
                </a:solidFill>
              </a:rPr>
              <a:t>Kinderen en jongeren met een eetstoornis verdienen </a:t>
            </a:r>
            <a:r>
              <a:rPr lang="nl-NL" sz="2000" b="1" dirty="0">
                <a:solidFill>
                  <a:srgbClr val="163470"/>
                </a:solidFill>
              </a:rPr>
              <a:t>eerdere herkenning, beter begrip en effectievere behandeling</a:t>
            </a:r>
          </a:p>
          <a:p>
            <a:endParaRPr lang="nl-NL" sz="2000" b="1" dirty="0">
              <a:solidFill>
                <a:srgbClr val="163470"/>
              </a:solidFill>
            </a:endParaRPr>
          </a:p>
          <a:p>
            <a:r>
              <a:rPr lang="nl-NL" sz="2000" b="1" dirty="0">
                <a:solidFill>
                  <a:srgbClr val="163470"/>
                </a:solidFill>
              </a:rPr>
              <a:t>Vroegtijdig herkennen en behandelen </a:t>
            </a:r>
            <a:r>
              <a:rPr lang="nl-NL" sz="2000" dirty="0">
                <a:solidFill>
                  <a:srgbClr val="163470"/>
                </a:solidFill>
              </a:rPr>
              <a:t>leidt tot minder lijden, minder maatschappelijke kosten en minder ernstig zieke kinderen en jongeren. </a:t>
            </a:r>
          </a:p>
          <a:p>
            <a:endParaRPr lang="nl-NL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163470"/>
              </a:solidFill>
            </a:endParaRPr>
          </a:p>
        </p:txBody>
      </p:sp>
      <p:pic>
        <p:nvPicPr>
          <p:cNvPr id="10" name="Afbeelding 9" descr="Afbeelding met kaart, schermopname, Aarde&#10;&#10;Door AI gegenereerde inhoud is mogelijk onjuist.">
            <a:extLst>
              <a:ext uri="{FF2B5EF4-FFF2-40B4-BE49-F238E27FC236}">
                <a16:creationId xmlns:a16="http://schemas.microsoft.com/office/drawing/2014/main" id="{E111D512-DB04-42E6-86DC-0832CFA8A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277" y="1678282"/>
            <a:ext cx="7113814" cy="5495582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83F876DA-2E30-FCB8-7413-526768B81CAB}"/>
              </a:ext>
            </a:extLst>
          </p:cNvPr>
          <p:cNvSpPr/>
          <p:nvPr/>
        </p:nvSpPr>
        <p:spPr>
          <a:xfrm>
            <a:off x="4190550" y="1783388"/>
            <a:ext cx="2613988" cy="1942603"/>
          </a:xfrm>
          <a:prstGeom prst="ellipse">
            <a:avLst/>
          </a:prstGeom>
          <a:solidFill>
            <a:srgbClr val="E2EBE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100" b="1" dirty="0">
                <a:solidFill>
                  <a:srgbClr val="163470"/>
                </a:solidFill>
              </a:rPr>
              <a:t>Eerdere, betere zorg </a:t>
            </a:r>
            <a:r>
              <a:rPr lang="nl-NL" sz="2100" dirty="0">
                <a:solidFill>
                  <a:srgbClr val="163470"/>
                </a:solidFill>
              </a:rPr>
              <a:t>bij </a:t>
            </a:r>
          </a:p>
          <a:p>
            <a:pPr algn="ctr"/>
            <a:r>
              <a:rPr lang="nl-NL" sz="2100" b="1" dirty="0">
                <a:solidFill>
                  <a:srgbClr val="163470"/>
                </a:solidFill>
              </a:rPr>
              <a:t>eetstoornissen</a:t>
            </a:r>
          </a:p>
        </p:txBody>
      </p:sp>
    </p:spTree>
    <p:extLst>
      <p:ext uri="{BB962C8B-B14F-4D97-AF65-F5344CB8AC3E}">
        <p14:creationId xmlns:p14="http://schemas.microsoft.com/office/powerpoint/2010/main" val="736767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763FED3A-EAEC-96C2-5C60-E3D7E3050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>
            <a:extLst>
              <a:ext uri="{FF2B5EF4-FFF2-40B4-BE49-F238E27FC236}">
                <a16:creationId xmlns:a16="http://schemas.microsoft.com/office/drawing/2014/main" id="{F735AFE0-1698-AC9E-B384-641D2FB6EE08}"/>
              </a:ext>
            </a:extLst>
          </p:cNvPr>
          <p:cNvSpPr/>
          <p:nvPr/>
        </p:nvSpPr>
        <p:spPr>
          <a:xfrm>
            <a:off x="7222909" y="7334"/>
            <a:ext cx="4969091" cy="68506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6F8A18C-B7AC-05FB-167D-6FC5033958A9}"/>
              </a:ext>
            </a:extLst>
          </p:cNvPr>
          <p:cNvSpPr/>
          <p:nvPr/>
        </p:nvSpPr>
        <p:spPr>
          <a:xfrm>
            <a:off x="0" y="7334"/>
            <a:ext cx="12192000" cy="1545793"/>
          </a:xfrm>
          <a:prstGeom prst="rect">
            <a:avLst/>
          </a:prstGeom>
          <a:solidFill>
            <a:srgbClr val="F0A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BE275C-5F3C-5E67-5CF1-637ABA9A4638}"/>
              </a:ext>
            </a:extLst>
          </p:cNvPr>
          <p:cNvSpPr txBox="1">
            <a:spLocks/>
          </p:cNvSpPr>
          <p:nvPr/>
        </p:nvSpPr>
        <p:spPr>
          <a:xfrm>
            <a:off x="1014677" y="439135"/>
            <a:ext cx="10838655" cy="615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b="1" dirty="0">
                <a:solidFill>
                  <a:srgbClr val="163470"/>
                </a:solidFill>
                <a:latin typeface="+mn-lt"/>
              </a:rPr>
              <a:t>Hoe doet K-EET dat ?</a:t>
            </a: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C52D0E0E-D9CB-7D19-16B7-07355C479BCA}"/>
              </a:ext>
            </a:extLst>
          </p:cNvPr>
          <p:cNvSpPr/>
          <p:nvPr/>
        </p:nvSpPr>
        <p:spPr>
          <a:xfrm>
            <a:off x="7766755" y="3390729"/>
            <a:ext cx="4086577" cy="30281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000" b="1" dirty="0">
              <a:solidFill>
                <a:srgbClr val="163470"/>
              </a:solidFill>
            </a:endParaRPr>
          </a:p>
          <a:p>
            <a:r>
              <a:rPr lang="nl-NL" sz="2000" b="1" dirty="0">
                <a:solidFill>
                  <a:srgbClr val="163470"/>
                </a:solidFill>
              </a:rPr>
              <a:t>Blijvend lerend netwerk bouwen</a:t>
            </a:r>
            <a:endParaRPr lang="nl-NL" sz="2000" dirty="0">
              <a:solidFill>
                <a:srgbClr val="163470"/>
              </a:solidFill>
            </a:endParaRP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163470"/>
                </a:solidFill>
              </a:rPr>
              <a:t>Samenwerkingsafspraken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163470"/>
                </a:solidFill>
              </a:rPr>
              <a:t>Zorgkaart</a:t>
            </a:r>
          </a:p>
          <a:p>
            <a:pPr lvl="1"/>
            <a:r>
              <a:rPr lang="nl-NL" sz="2000" dirty="0">
                <a:solidFill>
                  <a:srgbClr val="163470"/>
                </a:solidFill>
              </a:rPr>
              <a:t>- (Aanbod) </a:t>
            </a:r>
            <a:r>
              <a:rPr lang="nl-NL" sz="2000" dirty="0" err="1">
                <a:solidFill>
                  <a:srgbClr val="163470"/>
                </a:solidFill>
              </a:rPr>
              <a:t>psycho</a:t>
            </a:r>
            <a:r>
              <a:rPr lang="nl-NL" sz="2000" dirty="0">
                <a:solidFill>
                  <a:srgbClr val="163470"/>
                </a:solidFill>
              </a:rPr>
              <a:t> educatie</a:t>
            </a:r>
          </a:p>
          <a:p>
            <a:pPr marL="457200" indent="-457200">
              <a:buFontTx/>
              <a:buAutoNum type="arabicPeriod"/>
            </a:pPr>
            <a:r>
              <a:rPr lang="nl-NL" sz="2000" dirty="0">
                <a:solidFill>
                  <a:srgbClr val="163470"/>
                </a:solidFill>
              </a:rPr>
              <a:t>- (Verwijskaart) consultatie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163470"/>
                </a:solidFill>
              </a:rPr>
              <a:t>Elkaar ontmoeten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163470"/>
                </a:solidFill>
              </a:rPr>
              <a:t>Scholing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163470"/>
                </a:solidFill>
              </a:rPr>
              <a:t>Monitoring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163470"/>
                </a:solidFill>
              </a:rPr>
              <a:t>Etc.</a:t>
            </a:r>
          </a:p>
          <a:p>
            <a:endParaRPr lang="nl-NL" sz="2000" dirty="0">
              <a:solidFill>
                <a:srgbClr val="163470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31A3CFA-FF5E-8976-70EC-33439C1D554A}"/>
              </a:ext>
            </a:extLst>
          </p:cNvPr>
          <p:cNvSpPr txBox="1"/>
          <p:nvPr/>
        </p:nvSpPr>
        <p:spPr>
          <a:xfrm>
            <a:off x="250334" y="1831728"/>
            <a:ext cx="697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163470"/>
                </a:solidFill>
              </a:rPr>
              <a:t>TRIAS netwerkzorg eetstoornissen</a:t>
            </a:r>
            <a:endParaRPr lang="nl-NL" sz="4400" b="1" dirty="0">
              <a:solidFill>
                <a:srgbClr val="16347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6706DA-0AB9-4208-15B7-18F0CAFD7E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733" t="16850" r="14750" b="34631"/>
          <a:stretch>
            <a:fillRect/>
          </a:stretch>
        </p:blipFill>
        <p:spPr>
          <a:xfrm>
            <a:off x="500670" y="2756661"/>
            <a:ext cx="6325150" cy="34104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BD35848-5AA2-4366-A87D-AAFD5184A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918426" y="456733"/>
            <a:ext cx="1578056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4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id="{A5C8A226-074C-D64E-0325-A96D08C7E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ED26E8F6-0B84-B06D-0568-ACD0B954CCBA}"/>
              </a:ext>
            </a:extLst>
          </p:cNvPr>
          <p:cNvSpPr/>
          <p:nvPr/>
        </p:nvSpPr>
        <p:spPr>
          <a:xfrm>
            <a:off x="0" y="7334"/>
            <a:ext cx="12192000" cy="1545793"/>
          </a:xfrm>
          <a:prstGeom prst="rect">
            <a:avLst/>
          </a:prstGeom>
          <a:solidFill>
            <a:srgbClr val="F0A8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B4FC06-878F-DE84-BC49-8AF5EFA29E72}"/>
              </a:ext>
            </a:extLst>
          </p:cNvPr>
          <p:cNvSpPr txBox="1">
            <a:spLocks/>
          </p:cNvSpPr>
          <p:nvPr/>
        </p:nvSpPr>
        <p:spPr>
          <a:xfrm>
            <a:off x="1014677" y="439135"/>
            <a:ext cx="10838655" cy="615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b="1" dirty="0">
                <a:solidFill>
                  <a:srgbClr val="163470"/>
                </a:solidFill>
                <a:latin typeface="+mn-lt"/>
              </a:rPr>
              <a:t>Jaardoelen 2026</a:t>
            </a:r>
          </a:p>
        </p:txBody>
      </p:sp>
      <p:sp>
        <p:nvSpPr>
          <p:cNvPr id="18" name="Afgeronde rechthoek 17">
            <a:extLst>
              <a:ext uri="{FF2B5EF4-FFF2-40B4-BE49-F238E27FC236}">
                <a16:creationId xmlns:a16="http://schemas.microsoft.com/office/drawing/2014/main" id="{B063C5A8-944A-E7A7-5822-367DB1324044}"/>
              </a:ext>
            </a:extLst>
          </p:cNvPr>
          <p:cNvSpPr/>
          <p:nvPr/>
        </p:nvSpPr>
        <p:spPr>
          <a:xfrm>
            <a:off x="461292" y="1840401"/>
            <a:ext cx="6778604" cy="44746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2000" b="1" dirty="0">
              <a:solidFill>
                <a:srgbClr val="163470"/>
              </a:solidFill>
            </a:endParaRP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163470"/>
                </a:solidFill>
              </a:rPr>
              <a:t>Uitbouwen netwerk contacten: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163470"/>
                </a:solidFill>
              </a:rPr>
              <a:t>Gemeenten, onderwijs, huisartsen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163470"/>
                </a:solidFill>
              </a:rPr>
              <a:t>Meer partners op de zorgkaart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163470"/>
                </a:solidFill>
              </a:rPr>
              <a:t>Update verwijskaart voor consultatie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163470"/>
                </a:solidFill>
              </a:rPr>
              <a:t>Programma eetstoornissen voor de hele zorgketen, </a:t>
            </a:r>
            <a:r>
              <a:rPr lang="nl-NL" sz="2000" dirty="0" err="1">
                <a:solidFill>
                  <a:srgbClr val="163470"/>
                </a:solidFill>
              </a:rPr>
              <a:t>oa</a:t>
            </a:r>
            <a:r>
              <a:rPr lang="nl-NL" sz="2000" dirty="0">
                <a:solidFill>
                  <a:srgbClr val="163470"/>
                </a:solidFill>
              </a:rPr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163470"/>
                </a:solidFill>
              </a:rPr>
              <a:t>Vroege Interventie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163470"/>
                </a:solidFill>
              </a:rPr>
              <a:t>Behandelaanbod MGDB bereikbaar maken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163470"/>
                </a:solidFill>
              </a:rPr>
              <a:t>Complexe zorgtrajecten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163470"/>
                </a:solidFill>
              </a:rPr>
              <a:t>Meer handelingsbekwame GGZ-collega’s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163470"/>
                </a:solidFill>
              </a:rPr>
              <a:t>Blijvend leren en monitoren: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163470"/>
                </a:solidFill>
              </a:rPr>
              <a:t>Moresprudentie bouwen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163470"/>
                </a:solidFill>
              </a:rPr>
              <a:t>Scholing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163470"/>
                </a:solidFill>
              </a:rPr>
              <a:t>Bijeenkomsten online en fysiek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163470"/>
                </a:solidFill>
              </a:rPr>
              <a:t>Data project</a:t>
            </a:r>
          </a:p>
          <a:p>
            <a:endParaRPr lang="nl-NL" sz="2000" dirty="0">
              <a:solidFill>
                <a:srgbClr val="16347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B72D90B-5EBB-79FA-6611-235345D87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314253" y="3131986"/>
            <a:ext cx="2071509" cy="495995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8F319F4-0265-7FCA-2032-B9DDA1A5073F}"/>
              </a:ext>
            </a:extLst>
          </p:cNvPr>
          <p:cNvSpPr txBox="1"/>
          <p:nvPr/>
        </p:nvSpPr>
        <p:spPr>
          <a:xfrm>
            <a:off x="7552843" y="4703514"/>
            <a:ext cx="3807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163470"/>
                </a:solidFill>
              </a:rPr>
              <a:t>Zie voor alle </a:t>
            </a:r>
            <a:r>
              <a:rPr lang="nl-NL" dirty="0">
                <a:solidFill>
                  <a:srgbClr val="163470"/>
                </a:solidFill>
              </a:rPr>
              <a:t>info </a:t>
            </a:r>
            <a:r>
              <a:rPr lang="nl-NL" sz="1800" dirty="0">
                <a:solidFill>
                  <a:srgbClr val="163470"/>
                </a:solidFill>
              </a:rPr>
              <a:t>onze regiopagina op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8704803-A420-433E-362F-C58D641A5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8444" y="1858753"/>
            <a:ext cx="2832264" cy="88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6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1FAC1E-E12F-9BCC-FDD1-794491E2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in 2026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C84871-F103-3A38-085D-A0A2E57C7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479"/>
            <a:ext cx="10515600" cy="4128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27396D"/>
                </a:solidFill>
              </a:rPr>
              <a:t>Aanmelden en meer info via de agenda op eetstoornissennetwerk.nl </a:t>
            </a:r>
          </a:p>
          <a:p>
            <a:pPr marL="0" indent="0">
              <a:buNone/>
            </a:pPr>
            <a:endParaRPr lang="nl-NL" sz="1200" dirty="0">
              <a:solidFill>
                <a:srgbClr val="27396D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27396D"/>
                </a:solidFill>
              </a:rPr>
              <a:t>21 mei 	Eetbuien, doorbreek de cirkel </a:t>
            </a:r>
          </a:p>
          <a:p>
            <a:pPr marL="457200" lvl="1" indent="0">
              <a:buNone/>
            </a:pPr>
            <a:r>
              <a:rPr lang="nl-NL" sz="2800" dirty="0">
                <a:solidFill>
                  <a:srgbClr val="27396D"/>
                </a:solidFill>
              </a:rPr>
              <a:t>		</a:t>
            </a:r>
            <a:r>
              <a:rPr lang="nl-NL" dirty="0">
                <a:solidFill>
                  <a:srgbClr val="27396D"/>
                </a:solidFill>
              </a:rPr>
              <a:t>Charlie </a:t>
            </a:r>
            <a:r>
              <a:rPr lang="nl-NL" dirty="0" err="1">
                <a:solidFill>
                  <a:srgbClr val="27396D"/>
                </a:solidFill>
              </a:rPr>
              <a:t>Paludanus</a:t>
            </a:r>
            <a:r>
              <a:rPr lang="nl-NL" dirty="0">
                <a:solidFill>
                  <a:srgbClr val="27396D"/>
                </a:solidFill>
              </a:rPr>
              <a:t>, Vrij van Eetstoornis &amp; Nicole </a:t>
            </a:r>
            <a:r>
              <a:rPr lang="nl-NL" dirty="0" err="1">
                <a:solidFill>
                  <a:srgbClr val="27396D"/>
                </a:solidFill>
              </a:rPr>
              <a:t>Plandsoen</a:t>
            </a:r>
            <a:r>
              <a:rPr lang="nl-NL" dirty="0">
                <a:solidFill>
                  <a:srgbClr val="27396D"/>
                </a:solidFill>
              </a:rPr>
              <a:t>, Co-</a:t>
            </a:r>
            <a:r>
              <a:rPr lang="nl-NL" dirty="0" err="1">
                <a:solidFill>
                  <a:srgbClr val="27396D"/>
                </a:solidFill>
              </a:rPr>
              <a:t>eur</a:t>
            </a:r>
            <a:endParaRPr lang="nl-NL" dirty="0">
              <a:solidFill>
                <a:srgbClr val="27396D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27396D"/>
                </a:solidFill>
              </a:rPr>
              <a:t>26 mei 	Huisartsenpraktijk&amp; eetstoornissen</a:t>
            </a:r>
          </a:p>
          <a:p>
            <a:pPr marL="0" indent="0">
              <a:buNone/>
            </a:pPr>
            <a:r>
              <a:rPr lang="nl-NL" dirty="0">
                <a:solidFill>
                  <a:srgbClr val="27396D"/>
                </a:solidFill>
              </a:rPr>
              <a:t>		</a:t>
            </a:r>
            <a:r>
              <a:rPr lang="nl-NL" sz="2400" dirty="0" err="1">
                <a:solidFill>
                  <a:srgbClr val="27396D"/>
                </a:solidFill>
              </a:rPr>
              <a:t>Meditta</a:t>
            </a:r>
            <a:r>
              <a:rPr lang="nl-NL" sz="2400" dirty="0">
                <a:solidFill>
                  <a:srgbClr val="27396D"/>
                </a:solidFill>
              </a:rPr>
              <a:t> Academie</a:t>
            </a:r>
          </a:p>
          <a:p>
            <a:pPr marL="0" indent="0">
              <a:buNone/>
            </a:pPr>
            <a:r>
              <a:rPr lang="nl-NL" dirty="0">
                <a:solidFill>
                  <a:srgbClr val="27396D"/>
                </a:solidFill>
              </a:rPr>
              <a:t>2 juni 		ARFID</a:t>
            </a:r>
          </a:p>
          <a:p>
            <a:pPr marL="0" indent="0">
              <a:buNone/>
            </a:pPr>
            <a:r>
              <a:rPr lang="nl-NL" dirty="0">
                <a:solidFill>
                  <a:srgbClr val="27396D"/>
                </a:solidFill>
              </a:rPr>
              <a:t>		</a:t>
            </a:r>
            <a:r>
              <a:rPr lang="nl-NL" sz="2400" dirty="0">
                <a:solidFill>
                  <a:srgbClr val="27396D"/>
                </a:solidFill>
              </a:rPr>
              <a:t>Mariëlle Teeuwen, Co-</a:t>
            </a:r>
            <a:r>
              <a:rPr lang="nl-NL" sz="2400" dirty="0" err="1">
                <a:solidFill>
                  <a:srgbClr val="27396D"/>
                </a:solidFill>
              </a:rPr>
              <a:t>eur</a:t>
            </a:r>
            <a:endParaRPr lang="nl-NL" dirty="0">
              <a:solidFill>
                <a:srgbClr val="27396D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7E09E94-E2FD-ADEB-8C92-C70C4F004AB5}"/>
              </a:ext>
            </a:extLst>
          </p:cNvPr>
          <p:cNvSpPr/>
          <p:nvPr/>
        </p:nvSpPr>
        <p:spPr>
          <a:xfrm>
            <a:off x="0" y="7334"/>
            <a:ext cx="12192000" cy="1545793"/>
          </a:xfrm>
          <a:prstGeom prst="rect">
            <a:avLst/>
          </a:prstGeom>
          <a:solidFill>
            <a:srgbClr val="B3D2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C3AF090-0EEA-C8F1-F736-68A8AFD1F1AF}"/>
              </a:ext>
            </a:extLst>
          </p:cNvPr>
          <p:cNvSpPr txBox="1">
            <a:spLocks/>
          </p:cNvSpPr>
          <p:nvPr/>
        </p:nvSpPr>
        <p:spPr>
          <a:xfrm>
            <a:off x="1014678" y="439135"/>
            <a:ext cx="10162644" cy="6155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b="1" dirty="0">
                <a:solidFill>
                  <a:srgbClr val="163470"/>
                </a:solidFill>
                <a:latin typeface="+mn-lt"/>
              </a:rPr>
              <a:t>Scholingsdata – online sessies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205D48D-7BA0-A145-E9CA-421527E3D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909162" y="3496046"/>
            <a:ext cx="2098772" cy="502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8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89007-C3C4-0845-E462-0A96E1D5C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19080D54-9D75-299F-F53D-539EEFE3DFDE}"/>
              </a:ext>
            </a:extLst>
          </p:cNvPr>
          <p:cNvSpPr/>
          <p:nvPr/>
        </p:nvSpPr>
        <p:spPr>
          <a:xfrm>
            <a:off x="-39511" y="5099125"/>
            <a:ext cx="12271022" cy="1790310"/>
          </a:xfrm>
          <a:prstGeom prst="rect">
            <a:avLst/>
          </a:prstGeom>
          <a:solidFill>
            <a:srgbClr val="1634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8803F6A-AC06-9AC6-29B9-BA9223DCD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65083" y="-3709928"/>
            <a:ext cx="5136148" cy="1229782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3554F3A-65D1-731D-C10A-A0DF83744D60}"/>
              </a:ext>
            </a:extLst>
          </p:cNvPr>
          <p:cNvSpPr txBox="1">
            <a:spLocks/>
          </p:cNvSpPr>
          <p:nvPr/>
        </p:nvSpPr>
        <p:spPr>
          <a:xfrm>
            <a:off x="-296828" y="5716851"/>
            <a:ext cx="12192000" cy="5548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b="1" dirty="0">
                <a:solidFill>
                  <a:schemeClr val="bg1"/>
                </a:solidFill>
              </a:rPr>
              <a:t>www.eetstoornissennetwerk.nl </a:t>
            </a:r>
          </a:p>
        </p:txBody>
      </p:sp>
    </p:spTree>
    <p:extLst>
      <p:ext uri="{BB962C8B-B14F-4D97-AF65-F5344CB8AC3E}">
        <p14:creationId xmlns:p14="http://schemas.microsoft.com/office/powerpoint/2010/main" val="102400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7">
          <a:extLst>
            <a:ext uri="{FF2B5EF4-FFF2-40B4-BE49-F238E27FC236}">
              <a16:creationId xmlns:a16="http://schemas.microsoft.com/office/drawing/2014/main" id="{02E1F0B3-F93D-994C-9934-0E624D94F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hlinkClick r:id="rId3"/>
            <a:extLst>
              <a:ext uri="{FF2B5EF4-FFF2-40B4-BE49-F238E27FC236}">
                <a16:creationId xmlns:a16="http://schemas.microsoft.com/office/drawing/2014/main" id="{56C23B1D-8704-8B3F-2F7A-96D91185F8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21003" b="43749"/>
          <a:stretch>
            <a:fillRect/>
          </a:stretch>
        </p:blipFill>
        <p:spPr>
          <a:xfrm>
            <a:off x="558177" y="-645328"/>
            <a:ext cx="11380026" cy="70785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6C73CC8A-369B-5214-5956-418B461FA2F9}"/>
              </a:ext>
            </a:extLst>
          </p:cNvPr>
          <p:cNvSpPr/>
          <p:nvPr/>
        </p:nvSpPr>
        <p:spPr>
          <a:xfrm>
            <a:off x="9260188" y="4077148"/>
            <a:ext cx="2373635" cy="2356056"/>
          </a:xfrm>
          <a:prstGeom prst="ellipse">
            <a:avLst/>
          </a:prstGeom>
          <a:solidFill>
            <a:srgbClr val="F0A8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>
                <a:solidFill>
                  <a:srgbClr val="163470"/>
                </a:solidFill>
              </a:rPr>
              <a:t>Mét VWS, VNG, NVK, NDE, KJP, ZIEN, en vele andere stakeholders</a:t>
            </a:r>
            <a:endParaRPr lang="nl-NL" sz="2000" b="1" i="1" dirty="0">
              <a:solidFill>
                <a:srgbClr val="163470"/>
              </a:solidFill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B4B450E8-D649-60B5-5790-5CFB77C9A47B}"/>
              </a:ext>
            </a:extLst>
          </p:cNvPr>
          <p:cNvSpPr txBox="1">
            <a:spLocks/>
          </p:cNvSpPr>
          <p:nvPr/>
        </p:nvSpPr>
        <p:spPr>
          <a:xfrm>
            <a:off x="-425920" y="582763"/>
            <a:ext cx="12192000" cy="5548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>
                <a:solidFill>
                  <a:srgbClr val="163470"/>
                </a:solidFill>
              </a:rPr>
              <a:t>Wat vind ik allemaal op www.eetstoornissennetwerk.nl ?</a:t>
            </a:r>
          </a:p>
        </p:txBody>
      </p:sp>
    </p:spTree>
    <p:extLst>
      <p:ext uri="{BB962C8B-B14F-4D97-AF65-F5344CB8AC3E}">
        <p14:creationId xmlns:p14="http://schemas.microsoft.com/office/powerpoint/2010/main" val="160489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FFCF5-ACE7-678E-A3EF-120C3594D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hlinkClick r:id="rId2"/>
            <a:extLst>
              <a:ext uri="{FF2B5EF4-FFF2-40B4-BE49-F238E27FC236}">
                <a16:creationId xmlns:a16="http://schemas.microsoft.com/office/drawing/2014/main" id="{7D3F4BB1-2827-5E57-60AF-3CAFC2C59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763" y="1341801"/>
            <a:ext cx="3629704" cy="4038999"/>
          </a:xfrm>
          <a:prstGeom prst="rect">
            <a:avLst/>
          </a:prstGeom>
          <a:effectLst/>
        </p:spPr>
      </p:pic>
      <p:pic>
        <p:nvPicPr>
          <p:cNvPr id="8" name="Afbeelding 7">
            <a:hlinkClick r:id="rId2"/>
            <a:extLst>
              <a:ext uri="{FF2B5EF4-FFF2-40B4-BE49-F238E27FC236}">
                <a16:creationId xmlns:a16="http://schemas.microsoft.com/office/drawing/2014/main" id="{276E307A-17D8-9917-C43F-61E59E91FB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099" b="61721"/>
          <a:stretch/>
        </p:blipFill>
        <p:spPr>
          <a:xfrm>
            <a:off x="2391763" y="5311140"/>
            <a:ext cx="3633523" cy="11348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Afbeelding 6">
            <a:hlinkClick r:id="rId2"/>
            <a:extLst>
              <a:ext uri="{FF2B5EF4-FFF2-40B4-BE49-F238E27FC236}">
                <a16:creationId xmlns:a16="http://schemas.microsoft.com/office/drawing/2014/main" id="{ABC0F045-92DD-CA8B-3D80-341017A119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30"/>
          <a:stretch/>
        </p:blipFill>
        <p:spPr>
          <a:xfrm>
            <a:off x="6021467" y="1305994"/>
            <a:ext cx="3629705" cy="5139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3EF219F6-68F5-73F5-03B6-52A8745983DF}"/>
              </a:ext>
            </a:extLst>
          </p:cNvPr>
          <p:cNvSpPr/>
          <p:nvPr/>
        </p:nvSpPr>
        <p:spPr>
          <a:xfrm>
            <a:off x="0" y="1"/>
            <a:ext cx="12191999" cy="1134847"/>
          </a:xfrm>
          <a:prstGeom prst="rect">
            <a:avLst/>
          </a:prstGeom>
          <a:solidFill>
            <a:srgbClr val="1634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16347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EFD151-7EF5-4B3E-2F34-FE2D87B1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401" y="119035"/>
            <a:ext cx="7302131" cy="977117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Waar vind ik hulp?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372BEC08-FF28-02DE-9027-1B0A43564A63}"/>
              </a:ext>
            </a:extLst>
          </p:cNvPr>
          <p:cNvSpPr/>
          <p:nvPr/>
        </p:nvSpPr>
        <p:spPr>
          <a:xfrm>
            <a:off x="7574846" y="1857088"/>
            <a:ext cx="3918540" cy="3454052"/>
          </a:xfrm>
          <a:prstGeom prst="ellipse">
            <a:avLst/>
          </a:prstGeom>
          <a:solidFill>
            <a:srgbClr val="F0A8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rgbClr val="163470"/>
                </a:solidFill>
              </a:rPr>
              <a:t>Voeg </a:t>
            </a:r>
            <a:r>
              <a:rPr lang="nl-NL" sz="3200" b="1" dirty="0">
                <a:solidFill>
                  <a:srgbClr val="16347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jouw</a:t>
            </a:r>
            <a:r>
              <a:rPr lang="nl-NL" sz="3200" b="1" dirty="0">
                <a:solidFill>
                  <a:srgbClr val="163470"/>
                </a:solidFill>
              </a:rPr>
              <a:t> organisatie toe</a:t>
            </a:r>
          </a:p>
        </p:txBody>
      </p:sp>
    </p:spTree>
    <p:extLst>
      <p:ext uri="{BB962C8B-B14F-4D97-AF65-F5344CB8AC3E}">
        <p14:creationId xmlns:p14="http://schemas.microsoft.com/office/powerpoint/2010/main" val="34753098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Microsoft Office PowerPoint</Application>
  <PresentationFormat>Breedbeeld</PresentationFormat>
  <Paragraphs>176</Paragraphs>
  <Slides>20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Mozaic HUM Medium</vt:lpstr>
      <vt:lpstr>Mozaic HUM Regular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Data in 2026</vt:lpstr>
      <vt:lpstr>PowerPoint-presentatie</vt:lpstr>
      <vt:lpstr>PowerPoint-presentatie</vt:lpstr>
      <vt:lpstr>Waar vind ik hulp?</vt:lpstr>
      <vt:lpstr>PowerPoint-presentatie</vt:lpstr>
      <vt:lpstr>PowerPoint-presentatie</vt:lpstr>
      <vt:lpstr>Webinar voor huisartsen</vt:lpstr>
      <vt:lpstr>Verwijzerskaart mét regionale contacten</vt:lpstr>
      <vt:lpstr>PowerPoint-presentatie</vt:lpstr>
      <vt:lpstr>PowerPoint-presentatie</vt:lpstr>
      <vt:lpstr>PowerPoint-presentatie</vt:lpstr>
      <vt:lpstr>PowerPoint-presentatie</vt:lpstr>
      <vt:lpstr>Hoe blijf ik op de hoogte?</vt:lpstr>
      <vt:lpstr>https://www.bel-limburg.nl/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clarine corstens</dc:creator>
  <cp:lastModifiedBy>Patricia Bos</cp:lastModifiedBy>
  <cp:revision>31</cp:revision>
  <cp:lastPrinted>2025-08-27T09:53:32Z</cp:lastPrinted>
  <dcterms:created xsi:type="dcterms:W3CDTF">2023-10-24T11:31:43Z</dcterms:created>
  <dcterms:modified xsi:type="dcterms:W3CDTF">2026-03-31T07:45:05Z</dcterms:modified>
</cp:coreProperties>
</file>