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443" r:id="rId2"/>
    <p:sldId id="451" r:id="rId3"/>
    <p:sldId id="453" r:id="rId4"/>
    <p:sldId id="454" r:id="rId5"/>
    <p:sldId id="455" r:id="rId6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B96D76-C68B-6E05-25DC-AE5060BADACE}" name="Patricia Bos" initials="PB" userId="S::info@patriciabos.nl::67c1bd84-4464-4714-86f9-566345021122" providerId="AD"/>
  <p188:author id="{E8687E86-8B5E-A662-4993-F7205E8EB159}" name="Levi Tielemans - Scale Advies" initials="LTSA" userId="S::levi.tielemans@scaleadvies.nl::4d90d6ee-7c81-4c4e-a257-626886716d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DA0000"/>
    <a:srgbClr val="B3D2C3"/>
    <a:srgbClr val="2455B6"/>
    <a:srgbClr val="E2EBED"/>
    <a:srgbClr val="EA572A"/>
    <a:srgbClr val="FDE3ED"/>
    <a:srgbClr val="F0A8A0"/>
    <a:srgbClr val="6EC7D7"/>
    <a:srgbClr val="277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56"/>
    <p:restoredTop sz="95884"/>
  </p:normalViewPr>
  <p:slideViewPr>
    <p:cSldViewPr snapToGrid="0">
      <p:cViewPr varScale="1">
        <p:scale>
          <a:sx n="87" d="100"/>
          <a:sy n="87" d="100"/>
        </p:scale>
        <p:origin x="216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22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04A3C-2D16-C349-A933-B6E63EFF7A45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896EC-AD05-DE4C-8499-7F12DC79AF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2417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36BA2-385D-3727-D0E4-3F1D2649A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C58E93F-74F1-9A32-E2E7-ACA728312F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CA277E-B312-477D-8D6E-ABD5A6C05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982B2F3-7C00-C34E-32C2-C540C738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3FF3CB-C038-2BA8-F670-45B1D6021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754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FAA852-5071-55D5-3A7F-1F0925E53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3A7886-1D39-4DBE-234F-46EA90B6FA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B84F91-B9D0-6094-1F4A-163575EB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8E0A18-DE1A-A72C-EE33-16EB9C675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5270BE7-A626-F242-5CA7-928B4C37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4444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AAF3AC0-AB14-758E-6F95-AA1CB73298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E142879-16BE-506D-F361-5D572D82B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C2D6F7-727D-5EA3-BDF6-675646A0B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455AF8-C539-8E45-8B45-085831B77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FAB1F8-8D20-A61B-F33A-85278965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196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3D72DA-A013-1365-1F6D-BF00BAE58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78E30B-567C-1E25-57B4-803812A63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F75C5B-4772-7A93-DAE2-7943C9110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02C1ED-CF9E-2461-2B03-BA8AAB82D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5279DFA-C3EA-BC79-7858-F9D02E96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77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BE9B7F-C8D0-F3A3-4855-5F46B382D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1242D7-BF4E-2B18-F16B-87D0F05EA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FC00AA-94BF-EC50-39BA-5252C472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DBF5F34-321D-ECC9-ADE7-39D81A3DF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CCA581-C424-C8A0-AF59-71575D9DB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149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01BA58-C8CF-FA3A-419C-34315969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9DB90E-7EF9-076F-AA9A-410AC0028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D98ACBA-BBC5-B5C3-9920-2E167A8A2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098E1E-A511-AACD-68FD-698DC67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2EFB45-D69D-D9D9-B2B5-CBD34DF8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D6A8900-D4D9-289E-1548-77055C28B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442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063A3-6BE1-F3CB-7705-6379CF900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BA32208-83B2-CF18-B89A-A9B91DDD5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60F5B2-C350-9711-3BB6-629635DEF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2D1D264-47EA-BCF4-1D2A-1C1142B79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03D100F-DE2E-681C-2918-15F64523A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7B9E5D8-703A-EA19-66E0-9E50A2B4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91E1D04-5539-D154-CE92-2A297A158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1B41C6C-D87A-0148-83DF-92F4BED8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06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E839F-98CF-DD22-370A-246DA74FB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6A6EB99-96BD-F119-E747-610B7E1C9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BC4BFD7-140A-1916-7A4B-7816E50B5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18BB3E0-1808-9D55-177E-074BFE55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340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A5D2E2E-AE19-8FE1-288E-9E477DC56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6E46740-5A05-DB33-D16E-16084988C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E921B5C-B602-692B-1B15-7476BE13B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66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DE761-F856-B535-DB5F-2E3AC2F3C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3E8BD5-A270-B549-D64C-A4DCD6A31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42C0982-7A87-8800-EB24-AD59F0AA2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20861F4-46AF-81BD-1A06-96DB1E4C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B786DF-D896-FD56-2C80-25D82B30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9B58931-F2D0-5719-FC91-7F7BE0DDA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63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6BA898-F6DD-7D88-B400-25DD2C36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792F264-304C-6557-DD0E-8577437CEB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E48149D-FF4E-3A44-4D6C-34D8590F5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BC128B7-5E37-A963-DD92-93AC1332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C0A31E-FEA4-AE71-CE5C-B8D35BA77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263AF50-3494-D0CF-A5D2-A88C2141D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03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7E710FC-BBD0-D83B-22B5-3E5AF9BED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DB9D3F8-3D6E-1314-7F27-D12838CFE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0D8C73-2A22-5940-300A-1228DC2C0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B3550-2F15-B842-B6D1-9F324372ABAB}" type="datetimeFigureOut">
              <a:rPr lang="nl-NL" smtClean="0"/>
              <a:t>7-11-2025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EFC509-A24D-5D63-5580-7DD01A76E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6676A6E-4F01-0893-E05C-55EA2F6DE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E08DD-F472-E541-8725-A187938BBA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78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etstoornissennetwerk.nl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etstoornissennetwerk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B0DAC-A870-B76D-C628-6903B88D1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5">
            <a:extLst>
              <a:ext uri="{FF2B5EF4-FFF2-40B4-BE49-F238E27FC236}">
                <a16:creationId xmlns:a16="http://schemas.microsoft.com/office/drawing/2014/main" id="{ED641EDF-ACA5-8F5E-D20D-6A60D2702E85}"/>
              </a:ext>
            </a:extLst>
          </p:cNvPr>
          <p:cNvSpPr txBox="1">
            <a:spLocks/>
          </p:cNvSpPr>
          <p:nvPr/>
        </p:nvSpPr>
        <p:spPr>
          <a:xfrm>
            <a:off x="728472" y="3157786"/>
            <a:ext cx="6990995" cy="1272701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4000" b="1" dirty="0">
                <a:solidFill>
                  <a:srgbClr val="163470"/>
                </a:solidFill>
                <a:latin typeface="+mn-lt"/>
              </a:rPr>
              <a:t>Netwerkzorg eetstoornissen</a:t>
            </a:r>
          </a:p>
          <a:p>
            <a:r>
              <a:rPr lang="nl-NL" sz="4000" b="1" dirty="0">
                <a:solidFill>
                  <a:srgbClr val="163470"/>
                </a:solidFill>
                <a:latin typeface="+mn-lt"/>
              </a:rPr>
              <a:t>9 oktober 2025 – online sessie</a:t>
            </a:r>
          </a:p>
        </p:txBody>
      </p:sp>
      <p:sp>
        <p:nvSpPr>
          <p:cNvPr id="3" name="Ondertitel 6">
            <a:extLst>
              <a:ext uri="{FF2B5EF4-FFF2-40B4-BE49-F238E27FC236}">
                <a16:creationId xmlns:a16="http://schemas.microsoft.com/office/drawing/2014/main" id="{D2054667-8206-3642-8838-93904A7E1E96}"/>
              </a:ext>
            </a:extLst>
          </p:cNvPr>
          <p:cNvSpPr txBox="1">
            <a:spLocks/>
          </p:cNvSpPr>
          <p:nvPr/>
        </p:nvSpPr>
        <p:spPr>
          <a:xfrm>
            <a:off x="804672" y="2411813"/>
            <a:ext cx="5897315" cy="705053"/>
          </a:xfrm>
          <a:prstGeom prst="rect">
            <a:avLst/>
          </a:prstGeom>
        </p:spPr>
        <p:txBody>
          <a:bodyPr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 i="1" dirty="0">
                <a:solidFill>
                  <a:srgbClr val="163470"/>
                </a:solidFill>
              </a:rPr>
              <a:t>K-EET Midden Limburg</a:t>
            </a:r>
          </a:p>
        </p:txBody>
      </p:sp>
      <p:pic>
        <p:nvPicPr>
          <p:cNvPr id="4" name="Afbeelding 3" descr="Afbeelding met tekst, ontwerp, Lettertype, Merk&#10;&#10;Door AI gegenereerde inhoud is mogelijk onjuist.">
            <a:extLst>
              <a:ext uri="{FF2B5EF4-FFF2-40B4-BE49-F238E27FC236}">
                <a16:creationId xmlns:a16="http://schemas.microsoft.com/office/drawing/2014/main" id="{B7C5A6A4-A6C6-54C7-049D-2AC0B37E4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9685" y="447759"/>
            <a:ext cx="3406459" cy="1064518"/>
          </a:xfrm>
          <a:prstGeom prst="rect">
            <a:avLst/>
          </a:prstGeom>
        </p:spPr>
      </p:pic>
      <p:pic>
        <p:nvPicPr>
          <p:cNvPr id="5" name="Picture 2">
            <a:hlinkClick r:id="rId3" tooltip="https://eetstoornissennetwerk.nl/"/>
            <a:extLst>
              <a:ext uri="{FF2B5EF4-FFF2-40B4-BE49-F238E27FC236}">
                <a16:creationId xmlns:a16="http://schemas.microsoft.com/office/drawing/2014/main" id="{8E4DC566-B808-C1AB-89C4-B466C88D2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9005" y="1678114"/>
            <a:ext cx="3687818" cy="121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63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EBEEC-A6DB-EE18-5F22-360A178C3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B6CDBB53-35A4-8A3A-040F-B4EB201586F8}"/>
              </a:ext>
            </a:extLst>
          </p:cNvPr>
          <p:cNvSpPr/>
          <p:nvPr/>
        </p:nvSpPr>
        <p:spPr>
          <a:xfrm>
            <a:off x="0" y="0"/>
            <a:ext cx="12192000" cy="1347229"/>
          </a:xfrm>
          <a:prstGeom prst="rect">
            <a:avLst/>
          </a:prstGeom>
          <a:solidFill>
            <a:srgbClr val="1634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D6D8E0-76D8-C43F-1D5E-F97C2E9E1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552" y="373657"/>
            <a:ext cx="6011174" cy="775760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chemeClr val="bg1"/>
                </a:solidFill>
              </a:rPr>
              <a:t>Deelnemers</a:t>
            </a:r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F29C2B0A-8EF4-B687-E190-B347B3B7F3E5}"/>
              </a:ext>
            </a:extLst>
          </p:cNvPr>
          <p:cNvSpPr txBox="1">
            <a:spLocks/>
          </p:cNvSpPr>
          <p:nvPr/>
        </p:nvSpPr>
        <p:spPr>
          <a:xfrm>
            <a:off x="416113" y="1868056"/>
            <a:ext cx="6833040" cy="491592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nl-NL" sz="1800" b="1" dirty="0">
                <a:solidFill>
                  <a:srgbClr val="163470"/>
                </a:solidFill>
              </a:rPr>
              <a:t>Aanwezig: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>
                <a:solidFill>
                  <a:srgbClr val="163470"/>
                </a:solidFill>
              </a:rPr>
              <a:t>Bo </a:t>
            </a:r>
            <a:r>
              <a:rPr lang="nl-NL" sz="1800" dirty="0">
                <a:solidFill>
                  <a:srgbClr val="163470"/>
                </a:solidFill>
              </a:rPr>
              <a:t>Handels, jeugd- en gezinswerker team Echt Susteren CJG ML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Eva Hermans, GZ psycholoog Mutsaersstichting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Marijke Schouten, begeleider primair proces CJG Midden Limburg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Miriam van Seters, Klinisch psycholoog Mutsaersstichting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Robin den Hartog, Diëtist in praktijk Stella </a:t>
            </a:r>
            <a:r>
              <a:rPr lang="nl-NL" sz="1800" dirty="0" err="1">
                <a:solidFill>
                  <a:srgbClr val="163470"/>
                </a:solidFill>
              </a:rPr>
              <a:t>Dings</a:t>
            </a:r>
            <a:r>
              <a:rPr lang="nl-NL" sz="1800" dirty="0">
                <a:solidFill>
                  <a:srgbClr val="163470"/>
                </a:solidFill>
              </a:rPr>
              <a:t>, 18+ en jongeren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 err="1">
                <a:solidFill>
                  <a:srgbClr val="163470"/>
                </a:solidFill>
              </a:rPr>
              <a:t>Sjerty</a:t>
            </a:r>
            <a:r>
              <a:rPr lang="nl-NL" sz="1800" dirty="0">
                <a:solidFill>
                  <a:srgbClr val="163470"/>
                </a:solidFill>
              </a:rPr>
              <a:t> Peeters, diëtist gespecialiseerd in eetstoornissen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Suzanne Stevens, consulent CJG Midden Limburg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Sylvia Broekmans, beleidsmedewerker jeugd Gemeente Nederweert / tevens namens gemeenten Midden Limburg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Patricia Bos, procesleider K-EET Limburg Oost-Brabant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2E4D75F-337E-420A-A27B-27A81985109C}"/>
              </a:ext>
            </a:extLst>
          </p:cNvPr>
          <p:cNvSpPr txBox="1"/>
          <p:nvPr/>
        </p:nvSpPr>
        <p:spPr>
          <a:xfrm>
            <a:off x="7552592" y="1973563"/>
            <a:ext cx="4065033" cy="1399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None/>
            </a:pPr>
            <a:r>
              <a:rPr lang="nl-NL" sz="1800" b="1" dirty="0">
                <a:solidFill>
                  <a:srgbClr val="163470"/>
                </a:solidFill>
              </a:rPr>
              <a:t>Afwezig, wel geïnteresseerd: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Arianne Beckers, kaderarts </a:t>
            </a:r>
            <a:r>
              <a:rPr lang="nl-NL" sz="1800" dirty="0" err="1">
                <a:solidFill>
                  <a:srgbClr val="163470"/>
                </a:solidFill>
              </a:rPr>
              <a:t>Meditta</a:t>
            </a:r>
            <a:endParaRPr lang="nl-NL" sz="1800" dirty="0">
              <a:solidFill>
                <a:srgbClr val="163470"/>
              </a:solidFill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Angelique </a:t>
            </a:r>
            <a:r>
              <a:rPr lang="nl-NL" sz="1800" dirty="0" err="1">
                <a:solidFill>
                  <a:srgbClr val="163470"/>
                </a:solidFill>
              </a:rPr>
              <a:t>Vaneerdewegh</a:t>
            </a:r>
            <a:r>
              <a:rPr lang="nl-NL" dirty="0">
                <a:solidFill>
                  <a:srgbClr val="163470"/>
                </a:solidFill>
              </a:rPr>
              <a:t>, </a:t>
            </a:r>
            <a:r>
              <a:rPr lang="nl-NL" dirty="0" err="1">
                <a:solidFill>
                  <a:srgbClr val="163470"/>
                </a:solidFill>
              </a:rPr>
              <a:t>vz</a:t>
            </a:r>
            <a:r>
              <a:rPr lang="nl-NL" dirty="0">
                <a:solidFill>
                  <a:srgbClr val="163470"/>
                </a:solidFill>
              </a:rPr>
              <a:t> RET ML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nl-NL" sz="1800" dirty="0">
                <a:solidFill>
                  <a:srgbClr val="163470"/>
                </a:solidFill>
              </a:rPr>
              <a:t>Hetty Koenraads, </a:t>
            </a:r>
            <a:r>
              <a:rPr lang="nl-NL" sz="1800" dirty="0" err="1">
                <a:solidFill>
                  <a:srgbClr val="163470"/>
                </a:solidFill>
              </a:rPr>
              <a:t>Eigen-Wijs</a:t>
            </a:r>
            <a:r>
              <a:rPr lang="nl-NL" sz="1800" dirty="0">
                <a:solidFill>
                  <a:srgbClr val="163470"/>
                </a:solidFill>
              </a:rPr>
              <a:t> in Zorg</a:t>
            </a:r>
          </a:p>
        </p:txBody>
      </p:sp>
      <p:pic>
        <p:nvPicPr>
          <p:cNvPr id="10" name="Afbeelding 9" descr="Afbeelding met tekst, ontwerp, Lettertype, Merk&#10;&#10;Door AI gegenereerde inhoud is mogelijk onjuist.">
            <a:extLst>
              <a:ext uri="{FF2B5EF4-FFF2-40B4-BE49-F238E27FC236}">
                <a16:creationId xmlns:a16="http://schemas.microsoft.com/office/drawing/2014/main" id="{710C04F1-69CF-2478-7119-D32C5CA2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3661" y="5653636"/>
            <a:ext cx="2939619" cy="91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1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8C5329-21BC-D4B0-F42E-DD08C34B6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755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nl-NL" dirty="0"/>
              <a:t>Focus op verbinding, samenwerking</a:t>
            </a:r>
          </a:p>
          <a:p>
            <a:pPr lvl="1"/>
            <a:r>
              <a:rPr lang="nl-NL" dirty="0"/>
              <a:t>Elkaar beter vinden: beter weten wat de ander doet</a:t>
            </a:r>
          </a:p>
          <a:p>
            <a:pPr lvl="1"/>
            <a:r>
              <a:rPr lang="nl-NL" dirty="0"/>
              <a:t>Welke lijn/route volg je? Wie betrek je in welk stadium? </a:t>
            </a:r>
            <a:r>
              <a:rPr lang="nl-NL" i="1" dirty="0"/>
              <a:t>Samen werken, samen afstemmen</a:t>
            </a:r>
          </a:p>
          <a:p>
            <a:r>
              <a:rPr lang="nl-NL" dirty="0"/>
              <a:t>Preventie Eetstoornissen</a:t>
            </a:r>
          </a:p>
          <a:p>
            <a:pPr lvl="1"/>
            <a:r>
              <a:rPr lang="nl-NL" dirty="0"/>
              <a:t>Wat kunnen we doen om eerder te signaleren? </a:t>
            </a:r>
          </a:p>
          <a:p>
            <a:pPr lvl="1"/>
            <a:r>
              <a:rPr lang="nl-NL" dirty="0"/>
              <a:t>Gespreksvaardigheden om het bespreekbaar te maken</a:t>
            </a:r>
          </a:p>
          <a:p>
            <a:r>
              <a:rPr lang="nl-NL" dirty="0"/>
              <a:t>Weten waar welke kennis te halen is </a:t>
            </a:r>
          </a:p>
          <a:p>
            <a:pPr lvl="1"/>
            <a:r>
              <a:rPr lang="nl-NL" dirty="0"/>
              <a:t>Welke tools zijn er waar we gebruik van kunnen maken?</a:t>
            </a:r>
          </a:p>
          <a:p>
            <a:pPr lvl="1"/>
            <a:r>
              <a:rPr lang="nl-NL" dirty="0"/>
              <a:t>Hoe steunen we het gezin?</a:t>
            </a:r>
          </a:p>
          <a:p>
            <a:pPr lvl="1"/>
            <a:r>
              <a:rPr lang="nl-NL" dirty="0"/>
              <a:t>Scholing (sprekersvergoeding) met focus op verbinding (gezicht, namen)</a:t>
            </a:r>
          </a:p>
          <a:p>
            <a:pPr lvl="2"/>
            <a:r>
              <a:rPr lang="nl-NL" dirty="0"/>
              <a:t>ARFID (Mariëlle Teeuwen, Eric Dumont, Diana Kroes)</a:t>
            </a:r>
          </a:p>
          <a:p>
            <a:pPr lvl="1"/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7425061-7ED4-807B-A6D6-3C63837A0228}"/>
              </a:ext>
            </a:extLst>
          </p:cNvPr>
          <p:cNvSpPr/>
          <p:nvPr/>
        </p:nvSpPr>
        <p:spPr>
          <a:xfrm>
            <a:off x="0" y="-44804"/>
            <a:ext cx="12192000" cy="1683354"/>
          </a:xfrm>
          <a:prstGeom prst="rect">
            <a:avLst/>
          </a:prstGeom>
          <a:solidFill>
            <a:srgbClr val="F0A8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580FC54-AA36-566D-DCAF-0427BF3507DB}"/>
              </a:ext>
            </a:extLst>
          </p:cNvPr>
          <p:cNvSpPr txBox="1">
            <a:spLocks/>
          </p:cNvSpPr>
          <p:nvPr/>
        </p:nvSpPr>
        <p:spPr>
          <a:xfrm>
            <a:off x="676672" y="489112"/>
            <a:ext cx="10838655" cy="6155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4800" b="1" dirty="0">
                <a:solidFill>
                  <a:srgbClr val="163470"/>
                </a:solidFill>
                <a:latin typeface="+mn-lt"/>
              </a:rPr>
              <a:t>Behoefte K-EET Midden Limburg</a:t>
            </a:r>
          </a:p>
        </p:txBody>
      </p:sp>
    </p:spTree>
    <p:extLst>
      <p:ext uri="{BB962C8B-B14F-4D97-AF65-F5344CB8AC3E}">
        <p14:creationId xmlns:p14="http://schemas.microsoft.com/office/powerpoint/2010/main" val="3549321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586B1-FBB6-F166-65DF-6F23759B7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5BE16C-7BB5-BBF7-673B-06502B861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17550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nl-NL" dirty="0"/>
              <a:t>Met hoofd CJG ML, Ingrid, afstemmen hoe door te pakken: </a:t>
            </a:r>
          </a:p>
          <a:p>
            <a:pPr lvl="1"/>
            <a:r>
              <a:rPr lang="nl-NL" dirty="0"/>
              <a:t>CJG steunen bij doorverwijzing</a:t>
            </a:r>
          </a:p>
          <a:p>
            <a:pPr lvl="2"/>
            <a:r>
              <a:rPr lang="nl-NL" dirty="0"/>
              <a:t>Wanneer gespecialiseerde diëtist en wanneer SGGZ? Aanbod in onze regio.</a:t>
            </a:r>
          </a:p>
          <a:p>
            <a:pPr lvl="1"/>
            <a:r>
              <a:rPr lang="nl-NL" dirty="0"/>
              <a:t>CJG consulenten die bij scholen komen </a:t>
            </a:r>
          </a:p>
          <a:p>
            <a:pPr lvl="2"/>
            <a:r>
              <a:rPr lang="nl-NL" dirty="0"/>
              <a:t>Consulenten voorzien van benodigde kennis &amp; tools</a:t>
            </a:r>
          </a:p>
          <a:p>
            <a:pPr lvl="2"/>
            <a:r>
              <a:rPr lang="nl-NL" dirty="0"/>
              <a:t>Ouderavonden op scholen</a:t>
            </a:r>
          </a:p>
          <a:p>
            <a:pPr lvl="2"/>
            <a:r>
              <a:rPr lang="nl-NL" dirty="0"/>
              <a:t>Iedere school heeft CJG </a:t>
            </a:r>
            <a:r>
              <a:rPr lang="nl-NL" dirty="0" err="1"/>
              <a:t>medewerkerZorgcoördinatoren</a:t>
            </a:r>
            <a:r>
              <a:rPr lang="nl-NL" dirty="0"/>
              <a:t>/mentoren/gymdocenten </a:t>
            </a:r>
          </a:p>
          <a:p>
            <a:pPr lvl="1"/>
            <a:r>
              <a:rPr lang="nl-NL" dirty="0"/>
              <a:t>CJG jeugd- en gezinswerkers </a:t>
            </a:r>
          </a:p>
          <a:p>
            <a:pPr lvl="2"/>
            <a:r>
              <a:rPr lang="nl-NL" dirty="0"/>
              <a:t>Weten waar welke kennis is te halen en te delen</a:t>
            </a:r>
          </a:p>
          <a:p>
            <a:pPr lvl="1"/>
            <a:r>
              <a:rPr lang="nl-NL" dirty="0"/>
              <a:t>Voorwaarde verwijzing naar </a:t>
            </a:r>
            <a:r>
              <a:rPr lang="nl-NL" dirty="0" err="1"/>
              <a:t>Seys</a:t>
            </a:r>
            <a:r>
              <a:rPr lang="nl-NL" dirty="0"/>
              <a:t> Centra is medisch specialist bij 18min. </a:t>
            </a:r>
          </a:p>
          <a:p>
            <a:pPr lvl="2"/>
            <a:r>
              <a:rPr lang="nl-NL" dirty="0"/>
              <a:t>Kinderarts van Mutsaersstichting kan CJG hierbij helpen.</a:t>
            </a:r>
          </a:p>
          <a:p>
            <a:r>
              <a:rPr lang="nl-NL" dirty="0" err="1"/>
              <a:t>Meditta</a:t>
            </a:r>
            <a:r>
              <a:rPr lang="nl-NL" dirty="0"/>
              <a:t> Academie scholing eetstoornissen oppakken </a:t>
            </a:r>
          </a:p>
          <a:p>
            <a:r>
              <a:rPr lang="nl-NL" dirty="0"/>
              <a:t>Inzetten op álle eetstoornissen</a:t>
            </a:r>
          </a:p>
          <a:p>
            <a:pPr lvl="1"/>
            <a:r>
              <a:rPr lang="nl-NL" dirty="0"/>
              <a:t>Bij tips ook telkens erbij zetten voor welke eetstoornis de tip bedoeld is</a:t>
            </a:r>
          </a:p>
          <a:p>
            <a:pPr lvl="1"/>
            <a:r>
              <a:rPr lang="nl-NL" dirty="0"/>
              <a:t>Bij communicatie: check of info voor alle of enkele eetstoornissen van toepassing</a:t>
            </a:r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047213C1-131E-1915-2A3A-79D5B79CF823}"/>
              </a:ext>
            </a:extLst>
          </p:cNvPr>
          <p:cNvSpPr/>
          <p:nvPr/>
        </p:nvSpPr>
        <p:spPr>
          <a:xfrm>
            <a:off x="0" y="-44804"/>
            <a:ext cx="12192000" cy="1683354"/>
          </a:xfrm>
          <a:prstGeom prst="rect">
            <a:avLst/>
          </a:prstGeom>
          <a:solidFill>
            <a:srgbClr val="F0A8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517E3B7D-CA78-9119-C827-5D277D020CD7}"/>
              </a:ext>
            </a:extLst>
          </p:cNvPr>
          <p:cNvSpPr txBox="1">
            <a:spLocks/>
          </p:cNvSpPr>
          <p:nvPr/>
        </p:nvSpPr>
        <p:spPr>
          <a:xfrm>
            <a:off x="676672" y="489112"/>
            <a:ext cx="10838655" cy="6155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4800" b="1" dirty="0">
                <a:solidFill>
                  <a:srgbClr val="163470"/>
                </a:solidFill>
                <a:latin typeface="+mn-lt"/>
              </a:rPr>
              <a:t>Acties K-EET Midden Limburg</a:t>
            </a:r>
          </a:p>
        </p:txBody>
      </p:sp>
    </p:spTree>
    <p:extLst>
      <p:ext uri="{BB962C8B-B14F-4D97-AF65-F5344CB8AC3E}">
        <p14:creationId xmlns:p14="http://schemas.microsoft.com/office/powerpoint/2010/main" val="4204106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AF2B5-72EA-0275-B115-ECC9A8480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E612ED2-58CA-01F6-452B-2DC3F8D16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69" y="1939926"/>
            <a:ext cx="9568962" cy="2913428"/>
          </a:xfrm>
        </p:spPr>
        <p:txBody>
          <a:bodyPr>
            <a:normAutofit fontScale="85000" lnSpcReduction="20000"/>
          </a:bodyPr>
          <a:lstStyle/>
          <a:p>
            <a:endParaRPr lang="nl-NL" dirty="0"/>
          </a:p>
          <a:p>
            <a:r>
              <a:rPr lang="nl-NL" dirty="0"/>
              <a:t>Online afspraak donderdag 24 november 13 uur</a:t>
            </a:r>
          </a:p>
          <a:p>
            <a:r>
              <a:rPr lang="nl-NL" dirty="0"/>
              <a:t>Agendapunten:</a:t>
            </a:r>
          </a:p>
          <a:p>
            <a:pPr lvl="1"/>
            <a:r>
              <a:rPr lang="nl-NL" dirty="0"/>
              <a:t>CJG ML </a:t>
            </a:r>
          </a:p>
          <a:p>
            <a:pPr lvl="1"/>
            <a:r>
              <a:rPr lang="nl-NL" dirty="0" err="1"/>
              <a:t>Meditta</a:t>
            </a:r>
            <a:r>
              <a:rPr lang="nl-NL" dirty="0"/>
              <a:t> Academie thema eetstoornissen</a:t>
            </a:r>
          </a:p>
          <a:p>
            <a:pPr lvl="1"/>
            <a:r>
              <a:rPr lang="nl-NL" dirty="0"/>
              <a:t>Inzet alle eetstoornissen</a:t>
            </a:r>
          </a:p>
          <a:p>
            <a:r>
              <a:rPr lang="nl-NL" dirty="0"/>
              <a:t>Staan alle partijen op zorgkaart.eetstoornissennetwerk.nl ?</a:t>
            </a:r>
          </a:p>
          <a:p>
            <a:r>
              <a:rPr lang="nl-NL" dirty="0"/>
              <a:t>Staat banner eetstoornissennetwerk.nl op jullie site?</a:t>
            </a:r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C9E64859-55CE-412D-47AD-1C788F733B3B}"/>
              </a:ext>
            </a:extLst>
          </p:cNvPr>
          <p:cNvSpPr/>
          <p:nvPr/>
        </p:nvSpPr>
        <p:spPr>
          <a:xfrm>
            <a:off x="0" y="-44804"/>
            <a:ext cx="12192000" cy="1683354"/>
          </a:xfrm>
          <a:prstGeom prst="rect">
            <a:avLst/>
          </a:prstGeom>
          <a:solidFill>
            <a:srgbClr val="F0A8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F0F7C751-F362-0C8D-EC55-2DFA50CC9542}"/>
              </a:ext>
            </a:extLst>
          </p:cNvPr>
          <p:cNvSpPr txBox="1">
            <a:spLocks/>
          </p:cNvSpPr>
          <p:nvPr/>
        </p:nvSpPr>
        <p:spPr>
          <a:xfrm>
            <a:off x="676672" y="489112"/>
            <a:ext cx="10838655" cy="6155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4800" b="1" dirty="0">
                <a:solidFill>
                  <a:srgbClr val="163470"/>
                </a:solidFill>
                <a:latin typeface="+mn-lt"/>
              </a:rPr>
              <a:t>Vervolg K-EET Midden Limburg</a:t>
            </a:r>
          </a:p>
        </p:txBody>
      </p:sp>
      <p:pic>
        <p:nvPicPr>
          <p:cNvPr id="1026" name="Picture 2">
            <a:hlinkClick r:id="rId2" tooltip="https://eetstoornissennetwerk.nl/"/>
            <a:extLst>
              <a:ext uri="{FF2B5EF4-FFF2-40B4-BE49-F238E27FC236}">
                <a16:creationId xmlns:a16="http://schemas.microsoft.com/office/drawing/2014/main" id="{9A7EA032-265C-3EC1-E6F4-CD2FA504B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36" y="5055577"/>
            <a:ext cx="3994654" cy="131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116440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Breedbeeld</PresentationFormat>
  <Paragraphs>55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Deelnemers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clarine corstens</dc:creator>
  <cp:lastModifiedBy>Patricia Bos</cp:lastModifiedBy>
  <cp:revision>31</cp:revision>
  <cp:lastPrinted>2025-08-27T09:53:32Z</cp:lastPrinted>
  <dcterms:created xsi:type="dcterms:W3CDTF">2023-10-24T11:31:43Z</dcterms:created>
  <dcterms:modified xsi:type="dcterms:W3CDTF">2025-11-07T08:19:45Z</dcterms:modified>
</cp:coreProperties>
</file>